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65" r:id="rId4"/>
    <p:sldId id="267" r:id="rId5"/>
    <p:sldId id="258" r:id="rId6"/>
    <p:sldId id="259" r:id="rId7"/>
    <p:sldId id="264" r:id="rId8"/>
    <p:sldId id="266" r:id="rId9"/>
    <p:sldId id="270" r:id="rId10"/>
    <p:sldId id="262" r:id="rId11"/>
    <p:sldId id="263" r:id="rId12"/>
    <p:sldId id="261" r:id="rId13"/>
    <p:sldId id="260" r:id="rId14"/>
    <p:sldId id="269" r:id="rId15"/>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174" autoAdjust="0"/>
  </p:normalViewPr>
  <p:slideViewPr>
    <p:cSldViewPr>
      <p:cViewPr varScale="1">
        <p:scale>
          <a:sx n="90" d="100"/>
          <a:sy n="90" d="100"/>
        </p:scale>
        <p:origin x="2214" y="90"/>
      </p:cViewPr>
      <p:guideLst>
        <p:guide orient="horz" pos="2160"/>
        <p:guide pos="288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99A2BAB-AD30-4A96-95F9-FD8CF2AEB6A3}" type="datetimeFigureOut">
              <a:rPr lang="en-AU" smtClean="0"/>
              <a:t>24/11/2017</a:t>
            </a:fld>
            <a:endParaRPr lang="en-AU"/>
          </a:p>
        </p:txBody>
      </p:sp>
      <p:sp>
        <p:nvSpPr>
          <p:cNvPr id="4" name="投影片圖像版面配置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AU"/>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09EF50F-555A-4330-9F4D-B7A29B42F841}" type="slidenum">
              <a:rPr lang="en-AU" smtClean="0"/>
              <a:t>‹#›</a:t>
            </a:fld>
            <a:endParaRPr lang="en-AU"/>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en-AU" sz="1200" kern="1200" dirty="0">
                <a:solidFill>
                  <a:schemeClr val="tx1"/>
                </a:solidFill>
                <a:latin typeface="+mn-lt"/>
                <a:ea typeface="+mn-ea"/>
                <a:cs typeface="+mn-cs"/>
              </a:rPr>
              <a:t>Zombie City is a third-person shooting game through the keyboard control to defeat the zombie and get the score. Player will control the spaceship and attack the zombie. The ideas are come from the spaceship fighting game and the zombie topic (Resident evil), let players get the readily and excited by playing the game. However, this spaceship is not the human technology; human cannot control the spaceship higher than the limited level. So that the spaceship is not Invincible, human only use it like a tank (that’s mean it affected by terrain restrictions).</a:t>
            </a:r>
          </a:p>
          <a:p>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2</a:t>
            </a:fld>
            <a:endParaRPr lang="en-AU"/>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en-AU" sz="1200" kern="1200" dirty="0">
                <a:solidFill>
                  <a:schemeClr val="tx1"/>
                </a:solidFill>
                <a:latin typeface="+mn-lt"/>
                <a:ea typeface="+mn-ea"/>
                <a:cs typeface="+mn-cs"/>
              </a:rPr>
              <a:t>The same control method with the single player mode. However, player has to survive within 5 min to win the game. </a:t>
            </a:r>
          </a:p>
          <a:p>
            <a:pPr marL="0" marR="0" indent="0" algn="l" defTabSz="914400" rtl="0" eaLnBrk="1" fontAlgn="auto" latinLnBrk="0" hangingPunct="1">
              <a:lnSpc>
                <a:spcPct val="100000"/>
              </a:lnSpc>
              <a:spcBef>
                <a:spcPts val="0"/>
              </a:spcBef>
              <a:spcAft>
                <a:spcPts val="0"/>
              </a:spcAft>
              <a:buClrTx/>
              <a:buSzTx/>
              <a:buFontTx/>
              <a:buNone/>
              <a:defRPr/>
            </a:pPr>
            <a:r>
              <a:rPr lang="en-AU" sz="1200" kern="1200" dirty="0">
                <a:solidFill>
                  <a:schemeClr val="tx1"/>
                </a:solidFill>
                <a:latin typeface="+mn-lt"/>
                <a:ea typeface="+mn-ea"/>
                <a:cs typeface="+mn-cs"/>
              </a:rPr>
              <a:t>In this map, there have lot of object will block your way like rock and hill. Player may be stuck in the corner or by the zombies; the difficulty will be higher in this mode.</a:t>
            </a:r>
          </a:p>
          <a:p>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11</a:t>
            </a:fld>
            <a:endParaRPr lang="en-AU"/>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en-US" dirty="0"/>
              <a:t>Let’s talk about the AI section for our game.</a:t>
            </a:r>
            <a:r>
              <a:rPr lang="en-US" baseline="0" dirty="0"/>
              <a:t> We created a method for the z</a:t>
            </a:r>
            <a:r>
              <a:rPr lang="en-US" dirty="0"/>
              <a:t>ombies</a:t>
            </a:r>
            <a:r>
              <a:rPr lang="en-US" baseline="0" dirty="0"/>
              <a:t> will be appear in random point, by the time go though, it will increase the amount of enemies.</a:t>
            </a:r>
          </a:p>
          <a:p>
            <a:r>
              <a:rPr lang="en-US" baseline="0" dirty="0"/>
              <a:t>Some of the Zombies will do the random patrol, actually just keep walk around until some condition start.</a:t>
            </a:r>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12</a:t>
            </a:fld>
            <a:endParaRPr lang="en-AU"/>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en-AU" sz="1200" kern="1200" dirty="0">
                <a:solidFill>
                  <a:schemeClr val="tx1"/>
                </a:solidFill>
                <a:latin typeface="+mn-lt"/>
                <a:ea typeface="+mn-ea"/>
                <a:cs typeface="+mn-cs"/>
              </a:rPr>
              <a:t>Zombies will chase the player and attack him by some condition. While the spaceship is in front of the zombie, zombie will start chasing the spaceship and attack it.</a:t>
            </a:r>
          </a:p>
          <a:p>
            <a:pPr marL="0" marR="0" indent="0" algn="l" defTabSz="914400" rtl="0" eaLnBrk="1" fontAlgn="auto" latinLnBrk="0" hangingPunct="1">
              <a:lnSpc>
                <a:spcPct val="100000"/>
              </a:lnSpc>
              <a:spcBef>
                <a:spcPts val="0"/>
              </a:spcBef>
              <a:spcAft>
                <a:spcPts val="0"/>
              </a:spcAft>
              <a:buClrTx/>
              <a:buSzTx/>
              <a:buFontTx/>
              <a:buNone/>
              <a:defRPr/>
            </a:pPr>
            <a:r>
              <a:rPr lang="en-AU" sz="1200" kern="1200" dirty="0">
                <a:solidFill>
                  <a:schemeClr val="tx1"/>
                </a:solidFill>
                <a:latin typeface="+mn-lt"/>
                <a:ea typeface="+mn-ea"/>
                <a:cs typeface="+mn-cs"/>
              </a:rPr>
              <a:t>Also, zombies are non-transited; player may be stuck by the zombies.</a:t>
            </a:r>
          </a:p>
          <a:p>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13</a:t>
            </a:fld>
            <a:endParaRPr lang="en-AU"/>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en-US" dirty="0"/>
              <a:t>The biggest challenge</a:t>
            </a:r>
            <a:r>
              <a:rPr lang="en-US" baseline="0" dirty="0"/>
              <a:t> we faced was the AI setting. That is the most difficult part in our game project. It take lot of time for us to figure out the problem. For example, triggering different AI animation in different situations, and when the player appears in the AI custom field of view. </a:t>
            </a:r>
            <a:r>
              <a:rPr lang="en-US" dirty="0"/>
              <a:t>Hope</a:t>
            </a:r>
            <a:r>
              <a:rPr lang="en-US" baseline="0" dirty="0"/>
              <a:t> you guys enjoying our presentation. Thank you!</a:t>
            </a:r>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14</a:t>
            </a:fld>
            <a:endParaRPr lang="en-AU"/>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en-US" dirty="0"/>
              <a:t>Most</a:t>
            </a:r>
            <a:r>
              <a:rPr lang="en-US" baseline="0" dirty="0"/>
              <a:t> of the</a:t>
            </a:r>
            <a:r>
              <a:rPr lang="en-US" dirty="0"/>
              <a:t> art that we use</a:t>
            </a:r>
            <a:r>
              <a:rPr lang="en-US" baseline="0" dirty="0"/>
              <a:t> are come from the free source website, it is easily to find from the internet. </a:t>
            </a:r>
          </a:p>
          <a:p>
            <a:r>
              <a:rPr lang="en-US" baseline="0" dirty="0"/>
              <a:t>This is our zombie and spaceship model. And those are the source material to build our map.</a:t>
            </a:r>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3</a:t>
            </a:fld>
            <a:endParaRPr lang="en-AU"/>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en-AU" sz="1200" kern="1200" dirty="0">
                <a:solidFill>
                  <a:schemeClr val="tx1"/>
                </a:solidFill>
                <a:latin typeface="+mn-lt"/>
                <a:ea typeface="+mn-ea"/>
                <a:cs typeface="+mn-cs"/>
              </a:rPr>
              <a:t>By using the traditional control moving method w, a, s, d, player can easily to catch up and</a:t>
            </a:r>
            <a:r>
              <a:rPr lang="en-AU" sz="1200" kern="1200" baseline="0" dirty="0">
                <a:solidFill>
                  <a:schemeClr val="tx1"/>
                </a:solidFill>
                <a:latin typeface="+mn-lt"/>
                <a:ea typeface="+mn-ea"/>
                <a:cs typeface="+mn-cs"/>
              </a:rPr>
              <a:t> play.</a:t>
            </a:r>
          </a:p>
          <a:p>
            <a:r>
              <a:rPr lang="en-AU" sz="1200" kern="1200" dirty="0">
                <a:solidFill>
                  <a:schemeClr val="tx1"/>
                </a:solidFill>
                <a:latin typeface="+mn-lt"/>
                <a:ea typeface="+mn-ea"/>
                <a:cs typeface="+mn-cs"/>
              </a:rPr>
              <a:t>Our shooting button will be</a:t>
            </a:r>
            <a:r>
              <a:rPr lang="en-AU" sz="1200" kern="1200" baseline="0" dirty="0">
                <a:solidFill>
                  <a:schemeClr val="tx1"/>
                </a:solidFill>
                <a:latin typeface="+mn-lt"/>
                <a:ea typeface="+mn-ea"/>
                <a:cs typeface="+mn-cs"/>
              </a:rPr>
              <a:t> </a:t>
            </a:r>
            <a:r>
              <a:rPr lang="en-AU" sz="1200" kern="1200" dirty="0">
                <a:solidFill>
                  <a:schemeClr val="tx1"/>
                </a:solidFill>
                <a:latin typeface="+mn-lt"/>
                <a:ea typeface="+mn-ea"/>
                <a:cs typeface="+mn-cs"/>
              </a:rPr>
              <a:t>up, down, left and right, player can shooting with any direction during moving.</a:t>
            </a:r>
          </a:p>
          <a:p>
            <a:r>
              <a:rPr lang="en-AU" sz="1200" kern="1200" dirty="0">
                <a:solidFill>
                  <a:schemeClr val="tx1"/>
                </a:solidFill>
                <a:latin typeface="+mn-lt"/>
                <a:ea typeface="+mn-ea"/>
                <a:cs typeface="+mn-cs"/>
              </a:rPr>
              <a:t>Zombies will defeat by one shot and fall down. Gunshot will be making during the shooting.</a:t>
            </a:r>
          </a:p>
        </p:txBody>
      </p:sp>
      <p:sp>
        <p:nvSpPr>
          <p:cNvPr id="4" name="投影片編號版面配置區 3"/>
          <p:cNvSpPr>
            <a:spLocks noGrp="1"/>
          </p:cNvSpPr>
          <p:nvPr>
            <p:ph type="sldNum" sz="quarter" idx="10"/>
          </p:nvPr>
        </p:nvSpPr>
        <p:spPr/>
        <p:txBody>
          <a:bodyPr/>
          <a:lstStyle/>
          <a:p>
            <a:fld id="{D09EF50F-555A-4330-9F4D-B7A29B42F841}" type="slidenum">
              <a:rPr lang="en-AU" smtClean="0"/>
              <a:t>4</a:t>
            </a:fld>
            <a:endParaRPr lang="en-AU"/>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en-US" dirty="0"/>
              <a:t>This is our UI. After</a:t>
            </a:r>
            <a:r>
              <a:rPr lang="en-US" baseline="0" dirty="0"/>
              <a:t> clicking the select map, there will be two game mode here. The left one will go to our play mode 1 city map and the right one will be go to the play mod 2 forest map.</a:t>
            </a:r>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5</a:t>
            </a:fld>
            <a:endParaRPr lang="en-AU"/>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latin typeface="+mn-lt"/>
                <a:ea typeface="+mn-ea"/>
                <a:cs typeface="+mn-cs"/>
              </a:rPr>
              <a:t>Player can also change their screen resolution</a:t>
            </a:r>
            <a:r>
              <a:rPr lang="en-US" sz="1200" kern="1200" baseline="0" dirty="0">
                <a:solidFill>
                  <a:schemeClr val="tx1"/>
                </a:solidFill>
                <a:latin typeface="+mn-lt"/>
                <a:ea typeface="+mn-ea"/>
                <a:cs typeface="+mn-cs"/>
              </a:rPr>
              <a:t> in the option menu.</a:t>
            </a:r>
            <a:endParaRPr lang="en-AU" sz="1200" kern="1200" dirty="0">
              <a:solidFill>
                <a:schemeClr val="tx1"/>
              </a:solidFill>
              <a:latin typeface="+mn-lt"/>
              <a:ea typeface="+mn-ea"/>
              <a:cs typeface="+mn-cs"/>
            </a:endParaRPr>
          </a:p>
          <a:p>
            <a:r>
              <a:rPr lang="en-AU" sz="1200" kern="1200" dirty="0">
                <a:solidFill>
                  <a:schemeClr val="tx1"/>
                </a:solidFill>
                <a:latin typeface="+mn-lt"/>
                <a:ea typeface="+mn-ea"/>
                <a:cs typeface="+mn-cs"/>
              </a:rPr>
              <a:t>Background music will be auto play in the main menu and the game over page.</a:t>
            </a:r>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6</a:t>
            </a:fld>
            <a:endParaRPr lang="en-AU"/>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en-US" dirty="0"/>
              <a:t>This</a:t>
            </a:r>
            <a:r>
              <a:rPr lang="en-US" baseline="0" dirty="0"/>
              <a:t> is our map will be use in the game, we got two different environment for the player.</a:t>
            </a:r>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7</a:t>
            </a:fld>
            <a:endParaRPr lang="en-AU"/>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en-AU" sz="1200" kern="1200" dirty="0">
                <a:solidFill>
                  <a:schemeClr val="tx1"/>
                </a:solidFill>
                <a:latin typeface="+mn-lt"/>
                <a:ea typeface="+mn-ea"/>
                <a:cs typeface="+mn-cs"/>
              </a:rPr>
              <a:t>In the city map, player may be stuck by the wall and box by the collision. Player cannot pass though the broken wall and stone box. Stone box can be shooting away to clear your way but not destroy, bullet does not have this power.</a:t>
            </a:r>
          </a:p>
          <a:p>
            <a:r>
              <a:rPr lang="en-AU" sz="1200" kern="1200" dirty="0">
                <a:solidFill>
                  <a:schemeClr val="tx1"/>
                </a:solidFill>
                <a:latin typeface="+mn-lt"/>
                <a:ea typeface="+mn-ea"/>
                <a:cs typeface="+mn-cs"/>
              </a:rPr>
              <a:t>In the forest map, player cannot pass though the tree, rock and hill by the collision detected. There are a lot of terrain restrictions in this map; player may always stuck by those obstacle. This is the biggest challenge for the player.</a:t>
            </a:r>
          </a:p>
          <a:p>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8</a:t>
            </a:fld>
            <a:endParaRPr lang="en-AU"/>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en-US" dirty="0"/>
              <a:t>This is the viewpoint</a:t>
            </a:r>
            <a:r>
              <a:rPr lang="en-US" baseline="0" dirty="0"/>
              <a:t> in the game. The reason why w</a:t>
            </a:r>
            <a:r>
              <a:rPr lang="en-US" dirty="0"/>
              <a:t>e</a:t>
            </a:r>
            <a:r>
              <a:rPr lang="en-US" baseline="0" dirty="0"/>
              <a:t> set the camera in this angle degree and distance because it is more comfort for the player to see the enemy and themselves. </a:t>
            </a:r>
          </a:p>
          <a:p>
            <a:r>
              <a:rPr lang="en-US" baseline="0" dirty="0"/>
              <a:t>If we set the camera too high, player will hard to see the enemy and the spaceship. Sometime the game will be easier by excessively broad.</a:t>
            </a:r>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9</a:t>
            </a:fld>
            <a:endParaRPr lang="en-AU"/>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r>
              <a:rPr lang="en-AU" sz="1200" kern="1200" dirty="0">
                <a:solidFill>
                  <a:schemeClr val="tx1"/>
                </a:solidFill>
                <a:latin typeface="+mn-lt"/>
                <a:ea typeface="+mn-ea"/>
                <a:cs typeface="+mn-cs"/>
              </a:rPr>
              <a:t>Players can control the spaceship to shooting the zombie and get the score by using the control method. </a:t>
            </a:r>
          </a:p>
          <a:p>
            <a:r>
              <a:rPr lang="en-AU" sz="1200" kern="1200" dirty="0">
                <a:solidFill>
                  <a:schemeClr val="tx1"/>
                </a:solidFill>
                <a:latin typeface="+mn-lt"/>
                <a:ea typeface="+mn-ea"/>
                <a:cs typeface="+mn-cs"/>
              </a:rPr>
              <a:t>When zombies are attack the spaceship, life will be loss. Also, when the spaceship lives become zero, the game is over.</a:t>
            </a:r>
          </a:p>
          <a:p>
            <a:endParaRPr lang="en-AU" dirty="0"/>
          </a:p>
        </p:txBody>
      </p:sp>
      <p:sp>
        <p:nvSpPr>
          <p:cNvPr id="4" name="投影片編號版面配置區 3"/>
          <p:cNvSpPr>
            <a:spLocks noGrp="1"/>
          </p:cNvSpPr>
          <p:nvPr>
            <p:ph type="sldNum" sz="quarter" idx="10"/>
          </p:nvPr>
        </p:nvSpPr>
        <p:spPr/>
        <p:txBody>
          <a:bodyPr/>
          <a:lstStyle/>
          <a:p>
            <a:fld id="{D09EF50F-555A-4330-9F4D-B7A29B42F841}" type="slidenum">
              <a:rPr lang="en-AU" smtClean="0"/>
              <a:t>10</a:t>
            </a:fld>
            <a:endParaRPr lang="en-AU"/>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10" name="直角三角形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標題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lstStyle>
          <a:p>
            <a:r>
              <a:rPr kumimoji="0" lang="zh-TW" altLang="en-US"/>
              <a:t>按一下以編輯母片標題樣式</a:t>
            </a:r>
            <a:endParaRPr kumimoji="0" lang="en-US"/>
          </a:p>
        </p:txBody>
      </p:sp>
      <p:sp>
        <p:nvSpPr>
          <p:cNvPr id="17" name="副標題 16"/>
          <p:cNvSpPr>
            <a:spLocks noGrp="1"/>
          </p:cNvSpPr>
          <p:nvPr>
            <p:ph type="subTitle" idx="1"/>
          </p:nvPr>
        </p:nvSpPr>
        <p:spPr>
          <a:xfrm>
            <a:off x="685800" y="3611607"/>
            <a:ext cx="7772400" cy="1199704"/>
          </a:xfrm>
        </p:spPr>
        <p:txBody>
          <a:bodyPr lIns="45720" rIns="45720"/>
          <a:lstStyle>
            <a:lvl1pPr marL="0" marR="64135"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TW" altLang="en-US"/>
              <a:t>按一下以編輯母片副標題樣式</a:t>
            </a:r>
            <a:endParaRPr kumimoji="0" lang="en-US"/>
          </a:p>
        </p:txBody>
      </p:sp>
      <p:grpSp>
        <p:nvGrpSpPr>
          <p:cNvPr id="2" name="群組 1"/>
          <p:cNvGrpSpPr/>
          <p:nvPr/>
        </p:nvGrpSpPr>
        <p:grpSpPr>
          <a:xfrm>
            <a:off x="-3765" y="4953000"/>
            <a:ext cx="9147765" cy="1912088"/>
            <a:chOff x="-3765" y="4832896"/>
            <a:chExt cx="9147765" cy="2032192"/>
          </a:xfrm>
        </p:grpSpPr>
        <p:sp>
          <p:nvSpPr>
            <p:cNvPr id="7" name="手繪多邊形 6"/>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手繪多邊形 7"/>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手繪多邊形 10"/>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直線接點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日期版面配置區 29"/>
          <p:cNvSpPr>
            <a:spLocks noGrp="1"/>
          </p:cNvSpPr>
          <p:nvPr>
            <p:ph type="dt" sz="half" idx="10"/>
          </p:nvPr>
        </p:nvSpPr>
        <p:spPr/>
        <p:txBody>
          <a:bodyPr/>
          <a:lstStyle>
            <a:lvl1pPr>
              <a:defRPr>
                <a:solidFill>
                  <a:srgbClr val="FFFFFF"/>
                </a:solidFill>
              </a:defRPr>
            </a:lvl1pPr>
          </a:lstStyle>
          <a:p>
            <a:fld id="{5BBEAD13-0566-4C6C-97E7-55F17F24B09F}" type="datetimeFigureOut">
              <a:rPr lang="zh-TW" altLang="en-US" smtClean="0"/>
              <a:t>2017/11/24</a:t>
            </a:fld>
            <a:endParaRPr lang="zh-TW" altLang="en-US"/>
          </a:p>
        </p:txBody>
      </p:sp>
      <p:sp>
        <p:nvSpPr>
          <p:cNvPr id="19" name="頁尾版面配置區 18"/>
          <p:cNvSpPr>
            <a:spLocks noGrp="1"/>
          </p:cNvSpPr>
          <p:nvPr>
            <p:ph type="ftr" sz="quarter" idx="11"/>
          </p:nvPr>
        </p:nvSpPr>
        <p:spPr/>
        <p:txBody>
          <a:bodyPr/>
          <a:lstStyle>
            <a:lvl1pPr>
              <a:defRPr>
                <a:solidFill>
                  <a:schemeClr val="accent1">
                    <a:tint val="20000"/>
                  </a:schemeClr>
                </a:solidFill>
              </a:defRPr>
            </a:lvl1pPr>
          </a:lstStyle>
          <a:p>
            <a:endParaRPr lang="zh-TW" altLang="en-US"/>
          </a:p>
        </p:txBody>
      </p:sp>
      <p:sp>
        <p:nvSpPr>
          <p:cNvPr id="27" name="投影片編號版面配置區 26"/>
          <p:cNvSpPr>
            <a:spLocks noGrp="1"/>
          </p:cNvSpPr>
          <p:nvPr>
            <p:ph type="sldNum" sz="quarter" idx="12"/>
          </p:nvPr>
        </p:nvSpPr>
        <p:spPr/>
        <p:txBody>
          <a:bodyPr/>
          <a:lstStyle>
            <a:lvl1pPr>
              <a:defRPr>
                <a:solidFill>
                  <a:srgbClr val="FFFFFF"/>
                </a:solidFill>
              </a:defRPr>
            </a:lvl1pPr>
          </a:lstStyle>
          <a:p>
            <a:fld id="{73DA0BB7-265A-403C-9275-D587AB510EDC}" type="slidenum">
              <a:rPr lang="zh-TW" altLang="en-US" smtClean="0"/>
              <a:t>‹#›</a:t>
            </a:fld>
            <a:endParaRPr lang="zh-TW"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0" lang="zh-TW" altLang="en-US"/>
              <a:t>按一下以編輯母片標題樣式</a:t>
            </a:r>
            <a:endParaRPr kumimoji="0" lang="en-US"/>
          </a:p>
        </p:txBody>
      </p:sp>
      <p:sp>
        <p:nvSpPr>
          <p:cNvPr id="3" name="直排文字版面配置區 2"/>
          <p:cNvSpPr>
            <a:spLocks noGrp="1"/>
          </p:cNvSpPr>
          <p:nvPr>
            <p:ph type="body" orient="vert" idx="1"/>
          </p:nvPr>
        </p:nvSpPr>
        <p:spPr>
          <a:xfrm>
            <a:off x="457200" y="1481329"/>
            <a:ext cx="8229600" cy="4386071"/>
          </a:xfrm>
        </p:spPr>
        <p:txBody>
          <a:bodyPr vert="eaVert"/>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4" name="日期版面配置區 3"/>
          <p:cNvSpPr>
            <a:spLocks noGrp="1"/>
          </p:cNvSpPr>
          <p:nvPr>
            <p:ph type="dt" sz="half" idx="10"/>
          </p:nvPr>
        </p:nvSpPr>
        <p:spPr/>
        <p:txBody>
          <a:bodyPr/>
          <a:lstStyle/>
          <a:p>
            <a:fld id="{5BBEAD13-0566-4C6C-97E7-55F17F24B09F}" type="datetimeFigureOut">
              <a:rPr lang="zh-TW" altLang="en-US" smtClean="0"/>
              <a:t>2017/11/24</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844013" y="274640"/>
            <a:ext cx="1777470" cy="5592761"/>
          </a:xfrm>
        </p:spPr>
        <p:txBody>
          <a:bodyPr vert="eaVert"/>
          <a:lstStyle/>
          <a:p>
            <a:r>
              <a:rPr kumimoji="0" lang="zh-TW" altLang="en-US"/>
              <a:t>按一下以編輯母片標題樣式</a:t>
            </a:r>
            <a:endParaRPr kumimoji="0" lang="en-US"/>
          </a:p>
        </p:txBody>
      </p:sp>
      <p:sp>
        <p:nvSpPr>
          <p:cNvPr id="3" name="直排文字版面配置區 2"/>
          <p:cNvSpPr>
            <a:spLocks noGrp="1"/>
          </p:cNvSpPr>
          <p:nvPr>
            <p:ph type="body" orient="vert" idx="1"/>
          </p:nvPr>
        </p:nvSpPr>
        <p:spPr>
          <a:xfrm>
            <a:off x="457200" y="274641"/>
            <a:ext cx="6324600" cy="5592760"/>
          </a:xfrm>
        </p:spPr>
        <p:txBody>
          <a:bodyPr vert="eaVert"/>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4" name="日期版面配置區 3"/>
          <p:cNvSpPr>
            <a:spLocks noGrp="1"/>
          </p:cNvSpPr>
          <p:nvPr>
            <p:ph type="dt" sz="half" idx="10"/>
          </p:nvPr>
        </p:nvSpPr>
        <p:spPr/>
        <p:txBody>
          <a:bodyPr/>
          <a:lstStyle/>
          <a:p>
            <a:fld id="{5BBEAD13-0566-4C6C-97E7-55F17F24B09F}" type="datetimeFigureOut">
              <a:rPr lang="zh-TW" altLang="en-US" smtClean="0"/>
              <a:t>2017/11/24</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p:txBody>
          <a:body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4" name="日期版面配置區 3"/>
          <p:cNvSpPr>
            <a:spLocks noGrp="1"/>
          </p:cNvSpPr>
          <p:nvPr>
            <p:ph type="dt" sz="half" idx="10"/>
          </p:nvPr>
        </p:nvSpPr>
        <p:spPr/>
        <p:txBody>
          <a:bodyPr/>
          <a:lstStyle/>
          <a:p>
            <a:fld id="{5BBEAD13-0566-4C6C-97E7-55F17F24B09F}" type="datetimeFigureOut">
              <a:rPr lang="zh-TW" altLang="en-US" smtClean="0"/>
              <a:t>2017/11/24</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t>‹#›</a:t>
            </a:fld>
            <a:endParaRPr lang="zh-TW" altLang="en-US"/>
          </a:p>
        </p:txBody>
      </p:sp>
      <p:sp>
        <p:nvSpPr>
          <p:cNvPr id="7" name="標題 6"/>
          <p:cNvSpPr>
            <a:spLocks noGrp="1"/>
          </p:cNvSpPr>
          <p:nvPr>
            <p:ph type="title"/>
          </p:nvPr>
        </p:nvSpPr>
        <p:spPr/>
        <p:txBody>
          <a:bodyPr rtlCol="0"/>
          <a:lstStyle/>
          <a:p>
            <a:r>
              <a:rPr kumimoji="0" lang="zh-TW" altLang="en-US"/>
              <a:t>按一下以編輯母片標題樣式</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題">
    <p:bg>
      <p:bgRef idx="1002">
        <a:schemeClr val="bg1"/>
      </p:bgRef>
    </p:bg>
    <p:spTree>
      <p:nvGrpSpPr>
        <p:cNvPr id="1" name=""/>
        <p:cNvGrpSpPr/>
        <p:nvPr/>
      </p:nvGrpSpPr>
      <p:grpSpPr>
        <a:xfrm>
          <a:off x="0" y="0"/>
          <a:ext cx="0" cy="0"/>
          <a:chOff x="0" y="0"/>
          <a:chExt cx="0" cy="0"/>
        </a:xfrm>
      </p:grpSpPr>
      <p:sp>
        <p:nvSpPr>
          <p:cNvPr id="2" name="標題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lstStyle>
          <a:p>
            <a:r>
              <a:rPr kumimoji="0" lang="zh-TW" altLang="en-US"/>
              <a:t>按一下以編輯母片標題樣式</a:t>
            </a:r>
            <a:endParaRPr kumimoji="0" lang="en-US"/>
          </a:p>
        </p:txBody>
      </p:sp>
      <p:sp>
        <p:nvSpPr>
          <p:cNvPr id="3" name="文字版面配置區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TW" altLang="en-US"/>
              <a:t>按一下以編輯母片文字樣式</a:t>
            </a:r>
          </a:p>
        </p:txBody>
      </p:sp>
      <p:sp>
        <p:nvSpPr>
          <p:cNvPr id="4" name="日期版面配置區 3"/>
          <p:cNvSpPr>
            <a:spLocks noGrp="1"/>
          </p:cNvSpPr>
          <p:nvPr>
            <p:ph type="dt" sz="half" idx="10"/>
          </p:nvPr>
        </p:nvSpPr>
        <p:spPr/>
        <p:txBody>
          <a:bodyPr/>
          <a:lstStyle/>
          <a:p>
            <a:fld id="{5BBEAD13-0566-4C6C-97E7-55F17F24B09F}" type="datetimeFigureOut">
              <a:rPr lang="zh-TW" altLang="en-US" smtClean="0"/>
              <a:t>2017/11/24</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t>‹#›</a:t>
            </a:fld>
            <a:endParaRPr lang="zh-TW" altLang="en-US"/>
          </a:p>
        </p:txBody>
      </p:sp>
      <p:sp>
        <p:nvSpPr>
          <p:cNvPr id="7" name="＞形箭號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形箭號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bg>
      <p:bgRef idx="1002">
        <a:schemeClr val="bg1"/>
      </p:bgRef>
    </p:bg>
    <p:spTree>
      <p:nvGrpSpPr>
        <p:cNvPr id="1" name=""/>
        <p:cNvGrpSpPr/>
        <p:nvPr/>
      </p:nvGrpSpPr>
      <p:grpSpPr>
        <a:xfrm>
          <a:off x="0" y="0"/>
          <a:ext cx="0" cy="0"/>
          <a:chOff x="0" y="0"/>
          <a:chExt cx="0" cy="0"/>
        </a:xfrm>
      </p:grpSpPr>
      <p:sp>
        <p:nvSpPr>
          <p:cNvPr id="3" name="內容版面配置區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4" name="內容版面配置區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5" name="日期版面配置區 4"/>
          <p:cNvSpPr>
            <a:spLocks noGrp="1"/>
          </p:cNvSpPr>
          <p:nvPr>
            <p:ph type="dt" sz="half" idx="10"/>
          </p:nvPr>
        </p:nvSpPr>
        <p:spPr/>
        <p:txBody>
          <a:bodyPr/>
          <a:lstStyle/>
          <a:p>
            <a:fld id="{5BBEAD13-0566-4C6C-97E7-55F17F24B09F}" type="datetimeFigureOut">
              <a:rPr lang="zh-TW" altLang="en-US" smtClean="0"/>
              <a:t>2017/11/24</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3DA0BB7-265A-403C-9275-D587AB510EDC}" type="slidenum">
              <a:rPr lang="zh-TW" altLang="en-US" smtClean="0"/>
              <a:t>‹#›</a:t>
            </a:fld>
            <a:endParaRPr lang="zh-TW" altLang="en-US"/>
          </a:p>
        </p:txBody>
      </p:sp>
      <p:sp>
        <p:nvSpPr>
          <p:cNvPr id="8" name="標題 7"/>
          <p:cNvSpPr>
            <a:spLocks noGrp="1"/>
          </p:cNvSpPr>
          <p:nvPr>
            <p:ph type="title"/>
          </p:nvPr>
        </p:nvSpPr>
        <p:spPr/>
        <p:txBody>
          <a:bodyPr rtlCol="0"/>
          <a:lstStyle/>
          <a:p>
            <a:r>
              <a:rPr kumimoji="0" lang="zh-TW" altLang="en-US"/>
              <a:t>按一下以編輯母片標題樣式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對">
    <p:bg>
      <p:bgRef idx="1003">
        <a:schemeClr val="bg1"/>
      </p:bgRef>
    </p:bg>
    <p:spTree>
      <p:nvGrpSpPr>
        <p:cNvPr id="1" name=""/>
        <p:cNvGrpSpPr/>
        <p:nvPr/>
      </p:nvGrpSpPr>
      <p:grpSpPr>
        <a:xfrm>
          <a:off x="0" y="0"/>
          <a:ext cx="0" cy="0"/>
          <a:chOff x="0" y="0"/>
          <a:chExt cx="0" cy="0"/>
        </a:xfrm>
      </p:grpSpPr>
      <p:sp>
        <p:nvSpPr>
          <p:cNvPr id="2" name="標題 1"/>
          <p:cNvSpPr>
            <a:spLocks noGrp="1"/>
          </p:cNvSpPr>
          <p:nvPr>
            <p:ph type="title"/>
          </p:nvPr>
        </p:nvSpPr>
        <p:spPr>
          <a:xfrm>
            <a:off x="457200" y="273050"/>
            <a:ext cx="8229600" cy="1143000"/>
          </a:xfrm>
        </p:spPr>
        <p:txBody>
          <a:bodyPr anchor="ctr"/>
          <a:lstStyle>
            <a:lvl1pPr>
              <a:defRPr/>
            </a:lvl1pPr>
          </a:lstStyle>
          <a:p>
            <a:r>
              <a:rPr kumimoji="0" lang="zh-TW" altLang="en-US"/>
              <a:t>按一下以編輯母片標題樣式</a:t>
            </a:r>
            <a:endParaRPr kumimoji="0" lang="en-US"/>
          </a:p>
        </p:txBody>
      </p:sp>
      <p:sp>
        <p:nvSpPr>
          <p:cNvPr id="3" name="文字版面配置區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TW" altLang="en-US"/>
              <a:t>按一下以編輯母片文字樣式</a:t>
            </a:r>
          </a:p>
        </p:txBody>
      </p:sp>
      <p:sp>
        <p:nvSpPr>
          <p:cNvPr id="4" name="文字版面配置區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TW" altLang="en-US"/>
              <a:t>按一下以編輯母片文字樣式</a:t>
            </a:r>
          </a:p>
        </p:txBody>
      </p:sp>
      <p:sp>
        <p:nvSpPr>
          <p:cNvPr id="5" name="內容版面配置區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6" name="內容版面配置區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7" name="日期版面配置區 6"/>
          <p:cNvSpPr>
            <a:spLocks noGrp="1"/>
          </p:cNvSpPr>
          <p:nvPr>
            <p:ph type="dt" sz="half" idx="10"/>
          </p:nvPr>
        </p:nvSpPr>
        <p:spPr/>
        <p:txBody>
          <a:bodyPr/>
          <a:lstStyle/>
          <a:p>
            <a:fld id="{5BBEAD13-0566-4C6C-97E7-55F17F24B09F}" type="datetimeFigureOut">
              <a:rPr lang="zh-TW" altLang="en-US" smtClean="0"/>
              <a:t>2017/11/24</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bg>
      <p:bgRef idx="1002">
        <a:schemeClr val="bg1"/>
      </p:bgRef>
    </p:bg>
    <p:spTree>
      <p:nvGrpSpPr>
        <p:cNvPr id="1" name=""/>
        <p:cNvGrpSpPr/>
        <p:nvPr/>
      </p:nvGrpSpPr>
      <p:grpSpPr>
        <a:xfrm>
          <a:off x="0" y="0"/>
          <a:ext cx="0" cy="0"/>
          <a:chOff x="0" y="0"/>
          <a:chExt cx="0" cy="0"/>
        </a:xfrm>
      </p:grpSpPr>
      <p:sp>
        <p:nvSpPr>
          <p:cNvPr id="3" name="日期版面配置區 2"/>
          <p:cNvSpPr>
            <a:spLocks noGrp="1"/>
          </p:cNvSpPr>
          <p:nvPr>
            <p:ph type="dt" sz="half" idx="10"/>
          </p:nvPr>
        </p:nvSpPr>
        <p:spPr/>
        <p:txBody>
          <a:bodyPr/>
          <a:lstStyle/>
          <a:p>
            <a:fld id="{5BBEAD13-0566-4C6C-97E7-55F17F24B09F}" type="datetimeFigureOut">
              <a:rPr lang="zh-TW" altLang="en-US" smtClean="0"/>
              <a:t>2017/11/24</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73DA0BB7-265A-403C-9275-D587AB510EDC}" type="slidenum">
              <a:rPr lang="zh-TW" altLang="en-US" smtClean="0"/>
              <a:t>‹#›</a:t>
            </a:fld>
            <a:endParaRPr lang="zh-TW" altLang="en-US"/>
          </a:p>
        </p:txBody>
      </p:sp>
      <p:sp>
        <p:nvSpPr>
          <p:cNvPr id="6" name="標題 5"/>
          <p:cNvSpPr>
            <a:spLocks noGrp="1"/>
          </p:cNvSpPr>
          <p:nvPr>
            <p:ph type="title"/>
          </p:nvPr>
        </p:nvSpPr>
        <p:spPr/>
        <p:txBody>
          <a:bodyPr rtlCol="0"/>
          <a:lstStyle/>
          <a:p>
            <a:r>
              <a:rPr kumimoji="0" lang="zh-TW" altLang="en-US"/>
              <a:t>按一下以編輯母片標題樣式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5BBEAD13-0566-4C6C-97E7-55F17F24B09F}" type="datetimeFigureOut">
              <a:rPr lang="zh-TW" altLang="en-US" smtClean="0"/>
              <a:t>2017/11/24</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bg>
      <p:bgRef idx="1003">
        <a:schemeClr val="bg1"/>
      </p:bgRef>
    </p:bg>
    <p:spTree>
      <p:nvGrpSpPr>
        <p:cNvPr id="1" name=""/>
        <p:cNvGrpSpPr/>
        <p:nvPr/>
      </p:nvGrpSpPr>
      <p:grpSpPr>
        <a:xfrm>
          <a:off x="0" y="0"/>
          <a:ext cx="0" cy="0"/>
          <a:chOff x="0" y="0"/>
          <a:chExt cx="0" cy="0"/>
        </a:xfrm>
      </p:grpSpPr>
      <p:sp>
        <p:nvSpPr>
          <p:cNvPr id="2" name="標題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lstStyle>
          <a:p>
            <a:r>
              <a:rPr kumimoji="0" lang="zh-TW" altLang="en-US"/>
              <a:t>按一下以編輯母片標題樣式</a:t>
            </a:r>
            <a:endParaRPr kumimoji="0" lang="en-US"/>
          </a:p>
        </p:txBody>
      </p:sp>
      <p:sp>
        <p:nvSpPr>
          <p:cNvPr id="3" name="文字版面配置區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lstStyle>
          <a:p>
            <a:pPr lvl="0" eaLnBrk="1" latinLnBrk="0" hangingPunct="1"/>
            <a:r>
              <a:rPr kumimoji="0" lang="zh-TW" altLang="en-US"/>
              <a:t>按一下以編輯母片文字樣式</a:t>
            </a:r>
          </a:p>
        </p:txBody>
      </p:sp>
      <p:sp>
        <p:nvSpPr>
          <p:cNvPr id="4" name="內容版面配置區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5" name="日期版面配置區 4"/>
          <p:cNvSpPr>
            <a:spLocks noGrp="1"/>
          </p:cNvSpPr>
          <p:nvPr>
            <p:ph type="dt" sz="half" idx="10"/>
          </p:nvPr>
        </p:nvSpPr>
        <p:spPr>
          <a:xfrm>
            <a:off x="6727032" y="6407944"/>
            <a:ext cx="1920240" cy="365760"/>
          </a:xfrm>
        </p:spPr>
        <p:txBody>
          <a:bodyPr/>
          <a:lstStyle/>
          <a:p>
            <a:fld id="{5BBEAD13-0566-4C6C-97E7-55F17F24B09F}" type="datetimeFigureOut">
              <a:rPr lang="zh-TW" altLang="en-US" smtClean="0"/>
              <a:t>2017/11/24</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3DA0BB7-265A-403C-9275-D587AB510EDC}" type="slidenum">
              <a:rPr lang="zh-TW" altLang="en-US" smtClean="0"/>
              <a:t>‹#›</a:t>
            </a:fld>
            <a:endParaRPr lang="zh-TW"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bg>
      <p:bgRef idx="1002">
        <a:schemeClr val="bg1"/>
      </p:bgRef>
    </p:bg>
    <p:spTree>
      <p:nvGrpSpPr>
        <p:cNvPr id="1" name=""/>
        <p:cNvGrpSpPr/>
        <p:nvPr/>
      </p:nvGrpSpPr>
      <p:grpSpPr>
        <a:xfrm>
          <a:off x="0" y="0"/>
          <a:ext cx="0" cy="0"/>
          <a:chOff x="0" y="0"/>
          <a:chExt cx="0" cy="0"/>
        </a:xfrm>
      </p:grpSpPr>
      <p:sp>
        <p:nvSpPr>
          <p:cNvPr id="4" name="文字版面配置區 3"/>
          <p:cNvSpPr>
            <a:spLocks noGrp="1"/>
          </p:cNvSpPr>
          <p:nvPr>
            <p:ph type="body" sz="half" idx="2"/>
          </p:nvPr>
        </p:nvSpPr>
        <p:spPr>
          <a:xfrm>
            <a:off x="1141232" y="5443402"/>
            <a:ext cx="7162800" cy="648232"/>
          </a:xfrm>
          <a:noFill/>
        </p:spPr>
        <p:txBody>
          <a:bodyPr lIns="91440" tIns="0" rIns="91440" anchor="t"/>
          <a:lstStyle>
            <a:lvl1pPr marL="0" marR="18415" indent="0" algn="r">
              <a:buNone/>
              <a:defRPr sz="1400"/>
            </a:lvl1pPr>
            <a:lvl2pPr>
              <a:defRPr sz="1200"/>
            </a:lvl2pPr>
            <a:lvl3pPr>
              <a:defRPr sz="1000"/>
            </a:lvl3pPr>
            <a:lvl4pPr>
              <a:defRPr sz="900"/>
            </a:lvl4pPr>
            <a:lvl5pPr>
              <a:defRPr sz="900"/>
            </a:lvl5pPr>
          </a:lstStyle>
          <a:p>
            <a:pPr lvl="0" eaLnBrk="1" latinLnBrk="0" hangingPunct="1"/>
            <a:r>
              <a:rPr kumimoji="0" lang="zh-TW" altLang="en-US"/>
              <a:t>按一下以編輯母片文字樣式</a:t>
            </a:r>
          </a:p>
        </p:txBody>
      </p:sp>
      <p:sp>
        <p:nvSpPr>
          <p:cNvPr id="3" name="圖片版面配置區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lstStyle>
          <a:p>
            <a:r>
              <a:rPr kumimoji="0" lang="zh-TW" altLang="en-US"/>
              <a:t>按一下圖示以新增圖片</a:t>
            </a:r>
            <a:endParaRPr kumimoji="0" lang="en-US" dirty="0"/>
          </a:p>
        </p:txBody>
      </p:sp>
      <p:sp>
        <p:nvSpPr>
          <p:cNvPr id="5" name="日期版面配置區 4"/>
          <p:cNvSpPr>
            <a:spLocks noGrp="1"/>
          </p:cNvSpPr>
          <p:nvPr>
            <p:ph type="dt" sz="half" idx="10"/>
          </p:nvPr>
        </p:nvSpPr>
        <p:spPr/>
        <p:txBody>
          <a:bodyPr/>
          <a:lstStyle>
            <a:lvl1pPr>
              <a:defRPr>
                <a:solidFill>
                  <a:schemeClr val="tx1"/>
                </a:solidFill>
              </a:defRPr>
            </a:lvl1pPr>
          </a:lstStyle>
          <a:p>
            <a:fld id="{5BBEAD13-0566-4C6C-97E7-55F17F24B09F}" type="datetimeFigureOut">
              <a:rPr lang="zh-TW" altLang="en-US" smtClean="0"/>
              <a:t>2017/11/24</a:t>
            </a:fld>
            <a:endParaRPr lang="zh-TW" altLang="en-US"/>
          </a:p>
        </p:txBody>
      </p:sp>
      <p:sp>
        <p:nvSpPr>
          <p:cNvPr id="6" name="頁尾版面配置區 5"/>
          <p:cNvSpPr>
            <a:spLocks noGrp="1"/>
          </p:cNvSpPr>
          <p:nvPr>
            <p:ph type="ftr" sz="quarter" idx="11"/>
          </p:nvPr>
        </p:nvSpPr>
        <p:spPr>
          <a:xfrm>
            <a:off x="4380072" y="6407944"/>
            <a:ext cx="2350681" cy="365125"/>
          </a:xfrm>
        </p:spPr>
        <p:txBody>
          <a:bodyPr/>
          <a:lstStyle>
            <a:lvl1pPr>
              <a:defRPr>
                <a:solidFill>
                  <a:schemeClr val="tx1"/>
                </a:solidFill>
              </a:defRPr>
            </a:lvl1pPr>
          </a:lstStyle>
          <a:p>
            <a:endParaRPr lang="zh-TW" altLang="en-US"/>
          </a:p>
        </p:txBody>
      </p:sp>
      <p:sp>
        <p:nvSpPr>
          <p:cNvPr id="7" name="投影片編號版面配置區 6"/>
          <p:cNvSpPr>
            <a:spLocks noGrp="1"/>
          </p:cNvSpPr>
          <p:nvPr>
            <p:ph type="sldNum" sz="quarter" idx="12"/>
          </p:nvPr>
        </p:nvSpPr>
        <p:spPr/>
        <p:txBody>
          <a:bodyPr/>
          <a:lstStyle>
            <a:lvl1pPr>
              <a:defRPr>
                <a:solidFill>
                  <a:schemeClr val="tx1"/>
                </a:solidFill>
              </a:defRPr>
            </a:lvl1pPr>
          </a:lstStyle>
          <a:p>
            <a:fld id="{73DA0BB7-265A-403C-9275-D587AB510EDC}" type="slidenum">
              <a:rPr lang="zh-TW" altLang="en-US" smtClean="0"/>
              <a:t>‹#›</a:t>
            </a:fld>
            <a:endParaRPr lang="zh-TW" altLang="en-US"/>
          </a:p>
        </p:txBody>
      </p:sp>
      <p:sp>
        <p:nvSpPr>
          <p:cNvPr id="2" name="標題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lstStyle>
          <a:p>
            <a:r>
              <a:rPr kumimoji="0" lang="zh-TW" altLang="en-US"/>
              <a:t>按一下以編輯母片標題樣式</a:t>
            </a:r>
            <a:endParaRPr kumimoji="0" lang="en-US"/>
          </a:p>
        </p:txBody>
      </p:sp>
      <p:sp>
        <p:nvSpPr>
          <p:cNvPr id="8" name="手繪多邊形 7"/>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手繪多邊形 8"/>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直角三角形 9"/>
          <p:cNvSpPr/>
          <p:nvPr/>
        </p:nvSpPr>
        <p:spPr bwMode="auto">
          <a:xfrm>
            <a:off x="-6042" y="5791253"/>
            <a:ext cx="3402314" cy="1080868"/>
          </a:xfrm>
          <a:prstGeom prst="rtTriangle">
            <a:avLst/>
          </a:pr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直線接點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形箭號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形箭號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手繪多邊形 12"/>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手繪多邊形 11"/>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直角三角形 13"/>
          <p:cNvSpPr/>
          <p:nvPr/>
        </p:nvSpPr>
        <p:spPr bwMode="auto">
          <a:xfrm>
            <a:off x="-6042" y="5791253"/>
            <a:ext cx="3402314" cy="1080868"/>
          </a:xfrm>
          <a:prstGeom prst="rtTriangle">
            <a:avLst/>
          </a:prstGeom>
          <a:blipFill>
            <a:blip r:embed="rId13"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直線接點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標題版面配置區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zh-TW" altLang="en-US"/>
              <a:t>按一下以編輯母片標題樣式</a:t>
            </a:r>
            <a:endParaRPr kumimoji="0" lang="en-US"/>
          </a:p>
        </p:txBody>
      </p:sp>
      <p:sp>
        <p:nvSpPr>
          <p:cNvPr id="30" name="文字版面配置區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zh-TW" altLang="en-US"/>
              <a:t>按一下以編輯母片文字樣式</a:t>
            </a:r>
          </a:p>
          <a:p>
            <a:pPr lvl="1" eaLnBrk="1" latinLnBrk="0" hangingPunct="1"/>
            <a:r>
              <a:rPr kumimoji="0" lang="zh-TW" altLang="en-US"/>
              <a:t>第二層</a:t>
            </a:r>
          </a:p>
          <a:p>
            <a:pPr lvl="2" eaLnBrk="1" latinLnBrk="0" hangingPunct="1"/>
            <a:r>
              <a:rPr kumimoji="0" lang="zh-TW" altLang="en-US"/>
              <a:t>第三層</a:t>
            </a:r>
          </a:p>
          <a:p>
            <a:pPr lvl="3" eaLnBrk="1" latinLnBrk="0" hangingPunct="1"/>
            <a:r>
              <a:rPr kumimoji="0" lang="zh-TW" altLang="en-US"/>
              <a:t>第四層</a:t>
            </a:r>
          </a:p>
          <a:p>
            <a:pPr lvl="4" eaLnBrk="1" latinLnBrk="0" hangingPunct="1"/>
            <a:r>
              <a:rPr kumimoji="0" lang="zh-TW" altLang="en-US"/>
              <a:t>第五層</a:t>
            </a:r>
            <a:endParaRPr kumimoji="0" lang="en-US"/>
          </a:p>
        </p:txBody>
      </p:sp>
      <p:sp>
        <p:nvSpPr>
          <p:cNvPr id="10" name="日期版面配置區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lstStyle>
          <a:p>
            <a:fld id="{5BBEAD13-0566-4C6C-97E7-55F17F24B09F}" type="datetimeFigureOut">
              <a:rPr lang="zh-TW" altLang="en-US" smtClean="0"/>
              <a:t>2017/11/24</a:t>
            </a:fld>
            <a:endParaRPr lang="zh-TW" altLang="en-US"/>
          </a:p>
        </p:txBody>
      </p:sp>
      <p:sp>
        <p:nvSpPr>
          <p:cNvPr id="22" name="頁尾版面配置區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lstStyle>
          <a:p>
            <a:endParaRPr lang="zh-TW" altLang="en-US"/>
          </a:p>
        </p:txBody>
      </p:sp>
      <p:sp>
        <p:nvSpPr>
          <p:cNvPr id="18" name="投影片編號版面配置區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lstStyle>
          <a:p>
            <a:fld id="{73DA0BB7-265A-403C-9275-D587AB510EDC}" type="slidenum">
              <a:rPr lang="zh-TW" altLang="en-US" smtClean="0"/>
              <a:t>‹#›</a:t>
            </a:fld>
            <a:endParaRPr lang="zh-TW"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p:titleStyle>
    <p:bodyStyle>
      <a:lvl1pPr marL="365760" indent="-255905" algn="l" rtl="0" eaLnBrk="1" latinLnBrk="0" hangingPunct="1">
        <a:spcBef>
          <a:spcPts val="400"/>
        </a:spcBef>
        <a:spcAft>
          <a:spcPts val="0"/>
        </a:spcAft>
        <a:buClr>
          <a:schemeClr val="accent1"/>
        </a:buClr>
        <a:buSzPct val="68000"/>
        <a:buFont typeface="Wingdings 3" panose="05040102010807070707"/>
        <a:buChar char=""/>
        <a:defRPr kumimoji="0" sz="2700" kern="1200">
          <a:solidFill>
            <a:schemeClr val="tx1"/>
          </a:solidFill>
          <a:latin typeface="+mn-lt"/>
          <a:ea typeface="+mn-ea"/>
          <a:cs typeface="+mn-cs"/>
        </a:defRPr>
      </a:lvl1pPr>
      <a:lvl2pPr marL="621665" indent="-228600" algn="l" rtl="0" eaLnBrk="1" latinLnBrk="0" hangingPunct="1">
        <a:spcBef>
          <a:spcPts val="325"/>
        </a:spcBef>
        <a:buClr>
          <a:schemeClr val="accent1"/>
        </a:buClr>
        <a:buFont typeface="Verdana" panose="020B0604030504040204"/>
        <a:buChar char="◦"/>
        <a:defRPr kumimoji="0" sz="2300" kern="1200">
          <a:solidFill>
            <a:schemeClr val="tx1"/>
          </a:solidFill>
          <a:latin typeface="+mn-lt"/>
          <a:ea typeface="+mn-ea"/>
          <a:cs typeface="+mn-cs"/>
        </a:defRPr>
      </a:lvl2pPr>
      <a:lvl3pPr marL="859790" indent="-228600" algn="l" rtl="0" eaLnBrk="1" latinLnBrk="0" hangingPunct="1">
        <a:spcBef>
          <a:spcPts val="350"/>
        </a:spcBef>
        <a:buClr>
          <a:schemeClr val="accent2"/>
        </a:buClr>
        <a:buSzPct val="100000"/>
        <a:buFont typeface="Wingdings 2" panose="05020102010507070707"/>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panose="05020102010507070707"/>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panose="05020102010507070707"/>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panose="05020102010507070707"/>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panose="05020102010507070707"/>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panose="05020102010507070707"/>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panose="05020102010507070707"/>
        <a:buChar char=""/>
        <a:defRPr kumimoji="0" sz="16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en-US" dirty="0"/>
              <a:t>Zombie City</a:t>
            </a:r>
            <a:endParaRPr lang="en-AU" dirty="0"/>
          </a:p>
        </p:txBody>
      </p:sp>
      <p:sp>
        <p:nvSpPr>
          <p:cNvPr id="3" name="副標題 2"/>
          <p:cNvSpPr>
            <a:spLocks noGrp="1"/>
          </p:cNvSpPr>
          <p:nvPr>
            <p:ph type="subTitle" idx="1"/>
          </p:nvPr>
        </p:nvSpPr>
        <p:spPr/>
        <p:txBody>
          <a:bodyPr>
            <a:normAutofit lnSpcReduction="10000"/>
          </a:bodyPr>
          <a:lstStyle/>
          <a:p>
            <a:r>
              <a:rPr lang="en-US" altLang="en-AU" sz="1600" dirty="0"/>
              <a:t>Fan Zhang</a:t>
            </a:r>
          </a:p>
          <a:p>
            <a:r>
              <a:rPr lang="en-US" altLang="en-AU" sz="1600" dirty="0" err="1"/>
              <a:t>Lizhang</a:t>
            </a:r>
            <a:r>
              <a:rPr lang="en-US" altLang="en-AU" sz="1600" dirty="0"/>
              <a:t> Wan</a:t>
            </a:r>
          </a:p>
          <a:p>
            <a:r>
              <a:rPr lang="en-US" sz="1600" dirty="0" err="1"/>
              <a:t>Zhipeng</a:t>
            </a:r>
            <a:r>
              <a:rPr lang="en-US" sz="1600" dirty="0"/>
              <a:t> li</a:t>
            </a:r>
          </a:p>
          <a:p>
            <a:r>
              <a:rPr lang="en-US" sz="1600" dirty="0" err="1"/>
              <a:t>KinTik,Yau</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81329"/>
            <a:ext cx="2170584" cy="4467952"/>
          </a:xfrm>
        </p:spPr>
        <p:txBody>
          <a:bodyPr/>
          <a:lstStyle/>
          <a:p>
            <a:r>
              <a:rPr lang="en-US" dirty="0"/>
              <a:t>City Map</a:t>
            </a:r>
            <a:endParaRPr lang="en-AU" dirty="0"/>
          </a:p>
        </p:txBody>
      </p:sp>
      <p:sp>
        <p:nvSpPr>
          <p:cNvPr id="2" name="標題 1"/>
          <p:cNvSpPr>
            <a:spLocks noGrp="1"/>
          </p:cNvSpPr>
          <p:nvPr>
            <p:ph type="title"/>
          </p:nvPr>
        </p:nvSpPr>
        <p:spPr/>
        <p:txBody>
          <a:bodyPr/>
          <a:lstStyle/>
          <a:p>
            <a:r>
              <a:rPr lang="en-US" dirty="0"/>
              <a:t>Play mode 1</a:t>
            </a:r>
            <a:endParaRPr lang="en-AU" dirty="0"/>
          </a:p>
        </p:txBody>
      </p:sp>
      <p:pic>
        <p:nvPicPr>
          <p:cNvPr id="4" name="圖片 3"/>
          <p:cNvPicPr/>
          <p:nvPr/>
        </p:nvPicPr>
        <p:blipFill>
          <a:blip r:embed="rId3" cstate="print"/>
          <a:srcRect/>
          <a:stretch>
            <a:fillRect/>
          </a:stretch>
        </p:blipFill>
        <p:spPr bwMode="auto">
          <a:xfrm>
            <a:off x="2987824" y="2086214"/>
            <a:ext cx="5754289" cy="3214993"/>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67544" y="1484785"/>
            <a:ext cx="2592288" cy="4392488"/>
          </a:xfrm>
        </p:spPr>
        <p:txBody>
          <a:bodyPr/>
          <a:lstStyle/>
          <a:p>
            <a:r>
              <a:rPr lang="en-US" dirty="0"/>
              <a:t>Forest Map</a:t>
            </a:r>
            <a:endParaRPr lang="en-AU" dirty="0"/>
          </a:p>
        </p:txBody>
      </p:sp>
      <p:sp>
        <p:nvSpPr>
          <p:cNvPr id="2" name="標題 1"/>
          <p:cNvSpPr>
            <a:spLocks noGrp="1"/>
          </p:cNvSpPr>
          <p:nvPr>
            <p:ph type="title"/>
          </p:nvPr>
        </p:nvSpPr>
        <p:spPr/>
        <p:txBody>
          <a:bodyPr/>
          <a:lstStyle/>
          <a:p>
            <a:r>
              <a:rPr lang="en-US" dirty="0"/>
              <a:t>Play mode 2</a:t>
            </a:r>
            <a:endParaRPr lang="en-AU" dirty="0"/>
          </a:p>
        </p:txBody>
      </p:sp>
      <p:pic>
        <p:nvPicPr>
          <p:cNvPr id="4" name="圖片 3"/>
          <p:cNvPicPr/>
          <p:nvPr/>
        </p:nvPicPr>
        <p:blipFill>
          <a:blip r:embed="rId3" cstate="print"/>
          <a:srcRect/>
          <a:stretch>
            <a:fillRect/>
          </a:stretch>
        </p:blipFill>
        <p:spPr bwMode="auto">
          <a:xfrm>
            <a:off x="3203848" y="1700808"/>
            <a:ext cx="5728970" cy="3164205"/>
          </a:xfrm>
          <a:prstGeom prst="rect">
            <a:avLst/>
          </a:prstGeom>
          <a:noFill/>
          <a:ln w="9525">
            <a:noFill/>
            <a:miter lim="800000"/>
            <a:headEnd/>
            <a:tailEnd/>
          </a:ln>
        </p:spPr>
      </p:pic>
      <p:pic>
        <p:nvPicPr>
          <p:cNvPr id="5" name="圖片 4"/>
          <p:cNvPicPr/>
          <p:nvPr/>
        </p:nvPicPr>
        <p:blipFill>
          <a:blip r:embed="rId4" cstate="print"/>
          <a:srcRect/>
          <a:stretch>
            <a:fillRect/>
          </a:stretch>
        </p:blipFill>
        <p:spPr bwMode="auto">
          <a:xfrm>
            <a:off x="899592" y="3933056"/>
            <a:ext cx="1296144" cy="1224136"/>
          </a:xfrm>
          <a:prstGeom prst="rect">
            <a:avLst/>
          </a:prstGeom>
          <a:noFill/>
          <a:ln w="9525">
            <a:noFill/>
            <a:miter lim="800000"/>
            <a:headEnd/>
            <a:tailEnd/>
          </a:ln>
        </p:spPr>
      </p:pic>
      <p:pic>
        <p:nvPicPr>
          <p:cNvPr id="6" name="圖片 5"/>
          <p:cNvPicPr/>
          <p:nvPr/>
        </p:nvPicPr>
        <p:blipFill>
          <a:blip r:embed="rId5" cstate="print"/>
          <a:srcRect/>
          <a:stretch>
            <a:fillRect/>
          </a:stretch>
        </p:blipFill>
        <p:spPr bwMode="auto">
          <a:xfrm>
            <a:off x="1907704" y="5157192"/>
            <a:ext cx="1971591" cy="1561136"/>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67544" y="1628800"/>
            <a:ext cx="3240360" cy="4061047"/>
          </a:xfrm>
        </p:spPr>
        <p:txBody>
          <a:bodyPr/>
          <a:lstStyle/>
          <a:p>
            <a:r>
              <a:rPr lang="en-US" dirty="0"/>
              <a:t>Random point for Zombie appear</a:t>
            </a:r>
          </a:p>
          <a:p>
            <a:endParaRPr lang="en-US" dirty="0"/>
          </a:p>
          <a:p>
            <a:r>
              <a:rPr lang="en-US" dirty="0"/>
              <a:t>Random patrol</a:t>
            </a:r>
          </a:p>
          <a:p>
            <a:endParaRPr lang="en-AU" dirty="0"/>
          </a:p>
        </p:txBody>
      </p:sp>
      <p:sp>
        <p:nvSpPr>
          <p:cNvPr id="2" name="標題 1"/>
          <p:cNvSpPr>
            <a:spLocks noGrp="1"/>
          </p:cNvSpPr>
          <p:nvPr>
            <p:ph type="title"/>
          </p:nvPr>
        </p:nvSpPr>
        <p:spPr/>
        <p:txBody>
          <a:bodyPr/>
          <a:lstStyle/>
          <a:p>
            <a:r>
              <a:rPr lang="en-US" dirty="0"/>
              <a:t>AI</a:t>
            </a:r>
            <a:endParaRPr lang="en-AU" dirty="0"/>
          </a:p>
        </p:txBody>
      </p:sp>
      <p:pic>
        <p:nvPicPr>
          <p:cNvPr id="4" name="圖片 3"/>
          <p:cNvPicPr/>
          <p:nvPr/>
        </p:nvPicPr>
        <p:blipFill>
          <a:blip r:embed="rId3" cstate="print"/>
          <a:srcRect/>
          <a:stretch>
            <a:fillRect/>
          </a:stretch>
        </p:blipFill>
        <p:spPr bwMode="auto">
          <a:xfrm>
            <a:off x="3635896" y="1412776"/>
            <a:ext cx="5364088" cy="3182496"/>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395536" y="1700808"/>
            <a:ext cx="2890664" cy="4277071"/>
          </a:xfrm>
        </p:spPr>
        <p:txBody>
          <a:bodyPr/>
          <a:lstStyle/>
          <a:p>
            <a:r>
              <a:rPr lang="en-US" dirty="0"/>
              <a:t>Chase and attack</a:t>
            </a:r>
          </a:p>
          <a:p>
            <a:endParaRPr lang="en-US" dirty="0"/>
          </a:p>
          <a:p>
            <a:endParaRPr lang="en-US" dirty="0"/>
          </a:p>
          <a:p>
            <a:r>
              <a:rPr lang="en-US" dirty="0"/>
              <a:t>Zombies are non-transited</a:t>
            </a:r>
          </a:p>
          <a:p>
            <a:endParaRPr lang="en-AU" dirty="0"/>
          </a:p>
        </p:txBody>
      </p:sp>
      <p:sp>
        <p:nvSpPr>
          <p:cNvPr id="2" name="標題 1"/>
          <p:cNvSpPr>
            <a:spLocks noGrp="1"/>
          </p:cNvSpPr>
          <p:nvPr>
            <p:ph type="title"/>
          </p:nvPr>
        </p:nvSpPr>
        <p:spPr/>
        <p:txBody>
          <a:bodyPr/>
          <a:lstStyle/>
          <a:p>
            <a:r>
              <a:rPr lang="en-US" dirty="0"/>
              <a:t>AI</a:t>
            </a:r>
            <a:endParaRPr lang="en-AU" dirty="0"/>
          </a:p>
        </p:txBody>
      </p:sp>
      <p:pic>
        <p:nvPicPr>
          <p:cNvPr id="1026" name="Picture 2"/>
          <p:cNvPicPr>
            <a:picLocks noChangeAspect="1" noChangeArrowheads="1"/>
          </p:cNvPicPr>
          <p:nvPr/>
        </p:nvPicPr>
        <p:blipFill>
          <a:blip r:embed="rId3" cstate="print"/>
          <a:srcRect/>
          <a:stretch>
            <a:fillRect/>
          </a:stretch>
        </p:blipFill>
        <p:spPr bwMode="auto">
          <a:xfrm>
            <a:off x="3203847" y="620688"/>
            <a:ext cx="2783503" cy="2880320"/>
          </a:xfrm>
          <a:prstGeom prst="rect">
            <a:avLst/>
          </a:prstGeom>
          <a:noFill/>
          <a:ln w="9525">
            <a:noFill/>
            <a:miter lim="800000"/>
            <a:headEnd/>
            <a:tailEnd/>
          </a:ln>
        </p:spPr>
      </p:pic>
      <p:pic>
        <p:nvPicPr>
          <p:cNvPr id="1027" name="Picture 3"/>
          <p:cNvPicPr>
            <a:picLocks noChangeAspect="1" noChangeArrowheads="1"/>
          </p:cNvPicPr>
          <p:nvPr/>
        </p:nvPicPr>
        <p:blipFill>
          <a:blip r:embed="rId4" cstate="print"/>
          <a:srcRect/>
          <a:stretch>
            <a:fillRect/>
          </a:stretch>
        </p:blipFill>
        <p:spPr bwMode="auto">
          <a:xfrm>
            <a:off x="6012160" y="3573016"/>
            <a:ext cx="2723449" cy="2849013"/>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r>
              <a:rPr lang="en-US" dirty="0"/>
              <a:t>Challenge</a:t>
            </a:r>
            <a:endParaRPr lang="en-AU" dirty="0"/>
          </a:p>
        </p:txBody>
      </p:sp>
      <p:sp>
        <p:nvSpPr>
          <p:cNvPr id="5" name="文字方塊 4"/>
          <p:cNvSpPr txBox="1"/>
          <p:nvPr/>
        </p:nvSpPr>
        <p:spPr>
          <a:xfrm>
            <a:off x="1259632" y="1772816"/>
            <a:ext cx="4392488" cy="1846659"/>
          </a:xfrm>
          <a:prstGeom prst="rect">
            <a:avLst/>
          </a:prstGeom>
          <a:noFill/>
        </p:spPr>
        <p:txBody>
          <a:bodyPr wrap="square" rtlCol="0">
            <a:spAutoFit/>
          </a:bodyPr>
          <a:lstStyle/>
          <a:p>
            <a:r>
              <a:rPr lang="en-US" sz="3200" dirty="0"/>
              <a:t>AI – AI custom filed</a:t>
            </a:r>
          </a:p>
          <a:p>
            <a:r>
              <a:rPr lang="en-US" sz="3200" dirty="0"/>
              <a:t>	AI animation</a:t>
            </a:r>
          </a:p>
          <a:p>
            <a:endParaRPr lang="en-US" sz="3200" dirty="0"/>
          </a:p>
          <a:p>
            <a:endParaRPr lang="en-AU" dirty="0"/>
          </a:p>
        </p:txBody>
      </p:sp>
      <p:pic>
        <p:nvPicPr>
          <p:cNvPr id="12" name="图片 10"/>
          <p:cNvPicPr>
            <a:picLocks noChangeAspect="1"/>
          </p:cNvPicPr>
          <p:nvPr/>
        </p:nvPicPr>
        <p:blipFill>
          <a:blip r:embed="rId3"/>
          <a:stretch>
            <a:fillRect/>
          </a:stretch>
        </p:blipFill>
        <p:spPr>
          <a:xfrm>
            <a:off x="1880553" y="3288030"/>
            <a:ext cx="5730875" cy="1719580"/>
          </a:xfrm>
          <a:prstGeom prst="rect">
            <a:avLst/>
          </a:prstGeom>
          <a:noFill/>
          <a:ln w="9525">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dirty="0"/>
              <a:t>Background</a:t>
            </a:r>
            <a:endParaRPr lang="en-AU" dirty="0"/>
          </a:p>
        </p:txBody>
      </p:sp>
      <p:pic>
        <p:nvPicPr>
          <p:cNvPr id="4" name="圖片 3" descr="「resident evil」的圖片搜尋結果"/>
          <p:cNvPicPr/>
          <p:nvPr/>
        </p:nvPicPr>
        <p:blipFill>
          <a:blip r:embed="rId3" cstate="print"/>
          <a:srcRect/>
          <a:stretch>
            <a:fillRect/>
          </a:stretch>
        </p:blipFill>
        <p:spPr bwMode="auto">
          <a:xfrm>
            <a:off x="251520" y="1340768"/>
            <a:ext cx="4176463" cy="1974328"/>
          </a:xfrm>
          <a:prstGeom prst="rect">
            <a:avLst/>
          </a:prstGeom>
          <a:noFill/>
          <a:ln w="9525">
            <a:noFill/>
            <a:miter lim="800000"/>
            <a:headEnd/>
            <a:tailEnd/>
          </a:ln>
        </p:spPr>
      </p:pic>
      <p:pic>
        <p:nvPicPr>
          <p:cNvPr id="5" name="圖片 4" descr="「spaceship fight」的圖片搜尋結果"/>
          <p:cNvPicPr/>
          <p:nvPr/>
        </p:nvPicPr>
        <p:blipFill>
          <a:blip r:embed="rId4" cstate="print"/>
          <a:srcRect/>
          <a:stretch>
            <a:fillRect/>
          </a:stretch>
        </p:blipFill>
        <p:spPr bwMode="auto">
          <a:xfrm>
            <a:off x="4932040" y="1196752"/>
            <a:ext cx="3816424" cy="2088232"/>
          </a:xfrm>
          <a:prstGeom prst="rect">
            <a:avLst/>
          </a:prstGeom>
          <a:noFill/>
          <a:ln w="9525">
            <a:noFill/>
            <a:miter lim="800000"/>
            <a:headEnd/>
            <a:tailEnd/>
          </a:ln>
        </p:spPr>
      </p:pic>
      <p:sp>
        <p:nvSpPr>
          <p:cNvPr id="7" name="文字方塊 6"/>
          <p:cNvSpPr txBox="1"/>
          <p:nvPr/>
        </p:nvSpPr>
        <p:spPr>
          <a:xfrm>
            <a:off x="5724128" y="3212976"/>
            <a:ext cx="2520280" cy="369332"/>
          </a:xfrm>
          <a:prstGeom prst="rect">
            <a:avLst/>
          </a:prstGeom>
          <a:noFill/>
        </p:spPr>
        <p:txBody>
          <a:bodyPr wrap="square" rtlCol="0">
            <a:spAutoFit/>
          </a:bodyPr>
          <a:lstStyle/>
          <a:p>
            <a:r>
              <a:rPr lang="en-AU" dirty="0"/>
              <a:t>spaceship fighting game </a:t>
            </a:r>
          </a:p>
        </p:txBody>
      </p:sp>
      <p:sp>
        <p:nvSpPr>
          <p:cNvPr id="8" name="文字方塊 7"/>
          <p:cNvSpPr txBox="1"/>
          <p:nvPr/>
        </p:nvSpPr>
        <p:spPr>
          <a:xfrm>
            <a:off x="1619672" y="3284984"/>
            <a:ext cx="2160240" cy="369332"/>
          </a:xfrm>
          <a:prstGeom prst="rect">
            <a:avLst/>
          </a:prstGeom>
          <a:noFill/>
        </p:spPr>
        <p:txBody>
          <a:bodyPr wrap="square" rtlCol="0">
            <a:spAutoFit/>
          </a:bodyPr>
          <a:lstStyle/>
          <a:p>
            <a:r>
              <a:rPr lang="en-AU" dirty="0"/>
              <a:t>Resident evil</a:t>
            </a:r>
          </a:p>
        </p:txBody>
      </p:sp>
      <p:pic>
        <p:nvPicPr>
          <p:cNvPr id="10" name="圖片 9"/>
          <p:cNvPicPr/>
          <p:nvPr/>
        </p:nvPicPr>
        <p:blipFill>
          <a:blip r:embed="rId5" cstate="print"/>
          <a:srcRect/>
          <a:stretch>
            <a:fillRect/>
          </a:stretch>
        </p:blipFill>
        <p:spPr bwMode="auto">
          <a:xfrm>
            <a:off x="2267744" y="3861048"/>
            <a:ext cx="5040560" cy="2816224"/>
          </a:xfrm>
          <a:prstGeom prst="rect">
            <a:avLst/>
          </a:prstGeom>
          <a:noFill/>
          <a:ln w="9525">
            <a:noFill/>
            <a:miter lim="800000"/>
            <a:headEnd/>
            <a:tailEnd/>
          </a:ln>
        </p:spPr>
      </p:pic>
      <p:sp>
        <p:nvSpPr>
          <p:cNvPr id="9" name="向下箭號 8"/>
          <p:cNvSpPr/>
          <p:nvPr/>
        </p:nvSpPr>
        <p:spPr>
          <a:xfrm>
            <a:off x="4139952" y="3356992"/>
            <a:ext cx="1080120" cy="504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文字方塊 10"/>
          <p:cNvSpPr txBox="1"/>
          <p:nvPr/>
        </p:nvSpPr>
        <p:spPr>
          <a:xfrm>
            <a:off x="755576" y="5085184"/>
            <a:ext cx="1584176" cy="369332"/>
          </a:xfrm>
          <a:prstGeom prst="rect">
            <a:avLst/>
          </a:prstGeom>
          <a:noFill/>
        </p:spPr>
        <p:txBody>
          <a:bodyPr wrap="square" rtlCol="0">
            <a:spAutoFit/>
          </a:bodyPr>
          <a:lstStyle/>
          <a:p>
            <a:r>
              <a:rPr lang="en-US" dirty="0"/>
              <a:t>Zombie City</a:t>
            </a:r>
            <a:endParaRPr lang="en-AU"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323528" y="1484785"/>
            <a:ext cx="2808312" cy="4392487"/>
          </a:xfrm>
        </p:spPr>
        <p:txBody>
          <a:bodyPr/>
          <a:lstStyle/>
          <a:p>
            <a:r>
              <a:rPr lang="en-US" dirty="0"/>
              <a:t>Art from?</a:t>
            </a:r>
            <a:endParaRPr lang="en-AU" dirty="0"/>
          </a:p>
        </p:txBody>
      </p:sp>
      <p:sp>
        <p:nvSpPr>
          <p:cNvPr id="2" name="標題 1"/>
          <p:cNvSpPr>
            <a:spLocks noGrp="1"/>
          </p:cNvSpPr>
          <p:nvPr>
            <p:ph type="title"/>
          </p:nvPr>
        </p:nvSpPr>
        <p:spPr/>
        <p:txBody>
          <a:bodyPr/>
          <a:lstStyle/>
          <a:p>
            <a:r>
              <a:rPr lang="en-US" dirty="0"/>
              <a:t>Art – Zombie/Spaceship/Map</a:t>
            </a:r>
            <a:endParaRPr lang="en-AU" dirty="0"/>
          </a:p>
        </p:txBody>
      </p:sp>
      <p:pic>
        <p:nvPicPr>
          <p:cNvPr id="1027" name="圖片 12"/>
          <p:cNvPicPr>
            <a:picLocks noChangeAspect="1" noChangeArrowheads="1"/>
          </p:cNvPicPr>
          <p:nvPr/>
        </p:nvPicPr>
        <p:blipFill>
          <a:blip r:embed="rId3" cstate="print"/>
          <a:srcRect/>
          <a:stretch>
            <a:fillRect/>
          </a:stretch>
        </p:blipFill>
        <p:spPr bwMode="auto">
          <a:xfrm>
            <a:off x="4427984" y="1412776"/>
            <a:ext cx="1588802" cy="1440159"/>
          </a:xfrm>
          <a:prstGeom prst="rect">
            <a:avLst/>
          </a:prstGeom>
          <a:noFill/>
        </p:spPr>
      </p:pic>
      <p:pic>
        <p:nvPicPr>
          <p:cNvPr id="1026" name="圖片 8"/>
          <p:cNvPicPr>
            <a:picLocks noChangeAspect="1" noChangeArrowheads="1"/>
          </p:cNvPicPr>
          <p:nvPr/>
        </p:nvPicPr>
        <p:blipFill>
          <a:blip r:embed="rId4" cstate="print"/>
          <a:srcRect/>
          <a:stretch>
            <a:fillRect/>
          </a:stretch>
        </p:blipFill>
        <p:spPr bwMode="auto">
          <a:xfrm>
            <a:off x="4425202" y="2852937"/>
            <a:ext cx="1224136" cy="1379346"/>
          </a:xfrm>
          <a:prstGeom prst="rect">
            <a:avLst/>
          </a:prstGeom>
          <a:noFill/>
        </p:spPr>
      </p:pic>
      <p:pic>
        <p:nvPicPr>
          <p:cNvPr id="1025" name="圖片 9"/>
          <p:cNvPicPr>
            <a:picLocks noChangeAspect="1" noChangeArrowheads="1"/>
          </p:cNvPicPr>
          <p:nvPr/>
        </p:nvPicPr>
        <p:blipFill>
          <a:blip r:embed="rId5" cstate="print"/>
          <a:srcRect/>
          <a:stretch>
            <a:fillRect/>
          </a:stretch>
        </p:blipFill>
        <p:spPr bwMode="auto">
          <a:xfrm>
            <a:off x="5649338" y="2781564"/>
            <a:ext cx="1397386" cy="1296144"/>
          </a:xfrm>
          <a:prstGeom prst="rect">
            <a:avLst/>
          </a:prstGeom>
          <a:noFill/>
        </p:spPr>
      </p:pic>
      <p:sp>
        <p:nvSpPr>
          <p:cNvPr id="1030" name="Rectangle 6"/>
          <p:cNvSpPr>
            <a:spLocks noChangeArrowheads="1"/>
          </p:cNvSpPr>
          <p:nvPr/>
        </p:nvSpPr>
        <p:spPr bwMode="auto">
          <a:xfrm>
            <a:off x="0" y="0"/>
            <a:ext cx="9144000" cy="457200"/>
          </a:xfrm>
          <a:prstGeom prst="rect">
            <a:avLst/>
          </a:prstGeom>
          <a:noFill/>
          <a:ln w="9525">
            <a:noFill/>
            <a:miter lim="800000"/>
          </a:ln>
          <a:effectLst/>
        </p:spPr>
        <p:txBody>
          <a:bodyPr vert="horz" wrap="none" lIns="91440" tIns="45720" rIns="91440" bIns="45720" numCol="1" anchor="ctr" anchorCtr="0" compatLnSpc="1">
            <a:spAutoFit/>
          </a:bodyPr>
          <a:lstStyle/>
          <a:p>
            <a:endParaRPr lang="en-AU"/>
          </a:p>
        </p:txBody>
      </p:sp>
      <p:sp>
        <p:nvSpPr>
          <p:cNvPr id="1031" name="Rectangle 7"/>
          <p:cNvSpPr>
            <a:spLocks noChangeArrowheads="1"/>
          </p:cNvSpPr>
          <p:nvPr/>
        </p:nvSpPr>
        <p:spPr bwMode="auto">
          <a:xfrm>
            <a:off x="0" y="5364163"/>
            <a:ext cx="9144000" cy="0"/>
          </a:xfrm>
          <a:prstGeom prst="rect">
            <a:avLst/>
          </a:prstGeom>
          <a:noFill/>
          <a:ln w="9525">
            <a:noFill/>
            <a:miter lim="800000"/>
          </a:ln>
          <a:effectLst/>
        </p:spPr>
        <p:txBody>
          <a:bodyPr vert="horz" wrap="none" lIns="91440" tIns="45720" rIns="91440" bIns="45720" numCol="1" anchor="ctr"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endParaRPr kumimoji="0" lang="en-US" sz="1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032" name="Rectangle 8"/>
          <p:cNvSpPr>
            <a:spLocks noChangeArrowheads="1"/>
          </p:cNvSpPr>
          <p:nvPr/>
        </p:nvSpPr>
        <p:spPr bwMode="auto">
          <a:xfrm>
            <a:off x="0" y="8632825"/>
            <a:ext cx="9144000" cy="0"/>
          </a:xfrm>
          <a:prstGeom prst="rect">
            <a:avLst/>
          </a:prstGeom>
          <a:noFill/>
          <a:ln w="9525">
            <a:noFill/>
            <a:miter lim="800000"/>
          </a:ln>
          <a:effectLst/>
        </p:spPr>
        <p:txBody>
          <a:bodyPr vert="horz" wrap="none" lIns="91440" tIns="45720" rIns="91440" bIns="45720" numCol="1" anchor="ctr"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endParaRPr kumimoji="0" lang="en-US" sz="1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pic>
        <p:nvPicPr>
          <p:cNvPr id="1028" name="圖片 11"/>
          <p:cNvPicPr>
            <a:picLocks noChangeAspect="1" noChangeArrowheads="1"/>
          </p:cNvPicPr>
          <p:nvPr/>
        </p:nvPicPr>
        <p:blipFill>
          <a:blip r:embed="rId6" cstate="print"/>
          <a:srcRect/>
          <a:stretch>
            <a:fillRect/>
          </a:stretch>
        </p:blipFill>
        <p:spPr bwMode="auto">
          <a:xfrm>
            <a:off x="5868144" y="1412776"/>
            <a:ext cx="1179201" cy="1440160"/>
          </a:xfrm>
          <a:prstGeom prst="rect">
            <a:avLst/>
          </a:prstGeom>
          <a:noFill/>
        </p:spPr>
      </p:pic>
      <p:pic>
        <p:nvPicPr>
          <p:cNvPr id="1029" name="圖片 10"/>
          <p:cNvPicPr>
            <a:picLocks noChangeAspect="1" noChangeArrowheads="1"/>
          </p:cNvPicPr>
          <p:nvPr/>
        </p:nvPicPr>
        <p:blipFill>
          <a:blip r:embed="rId7" cstate="print"/>
          <a:srcRect/>
          <a:stretch>
            <a:fillRect/>
          </a:stretch>
        </p:blipFill>
        <p:spPr bwMode="auto">
          <a:xfrm>
            <a:off x="3275857" y="1412776"/>
            <a:ext cx="1152128" cy="1475181"/>
          </a:xfrm>
          <a:prstGeom prst="rect">
            <a:avLst/>
          </a:prstGeom>
          <a:noFill/>
        </p:spPr>
      </p:pic>
      <p:pic>
        <p:nvPicPr>
          <p:cNvPr id="12" name="圖片 11"/>
          <p:cNvPicPr/>
          <p:nvPr/>
        </p:nvPicPr>
        <p:blipFill>
          <a:blip r:embed="rId8" cstate="print"/>
          <a:srcRect/>
          <a:stretch>
            <a:fillRect/>
          </a:stretch>
        </p:blipFill>
        <p:spPr bwMode="auto">
          <a:xfrm>
            <a:off x="3275856" y="4293096"/>
            <a:ext cx="5721350" cy="2282190"/>
          </a:xfrm>
          <a:prstGeom prst="rect">
            <a:avLst/>
          </a:prstGeom>
          <a:noFill/>
          <a:ln w="9525">
            <a:noFill/>
            <a:miter lim="800000"/>
            <a:headEnd/>
            <a:tailEnd/>
          </a:ln>
        </p:spPr>
      </p:pic>
      <p:pic>
        <p:nvPicPr>
          <p:cNvPr id="1033" name="Picture 9"/>
          <p:cNvPicPr>
            <a:picLocks noChangeAspect="1" noChangeArrowheads="1"/>
          </p:cNvPicPr>
          <p:nvPr/>
        </p:nvPicPr>
        <p:blipFill>
          <a:blip r:embed="rId9" cstate="print"/>
          <a:srcRect/>
          <a:stretch>
            <a:fillRect/>
          </a:stretch>
        </p:blipFill>
        <p:spPr bwMode="auto">
          <a:xfrm>
            <a:off x="7092280" y="2132856"/>
            <a:ext cx="1584176" cy="1778256"/>
          </a:xfrm>
          <a:prstGeom prst="rect">
            <a:avLst/>
          </a:prstGeom>
          <a:noFill/>
          <a:ln w="9525">
            <a:noFill/>
            <a:miter lim="800000"/>
            <a:headEnd/>
            <a:tailEnd/>
          </a:ln>
        </p:spPr>
      </p:pic>
      <p:pic>
        <p:nvPicPr>
          <p:cNvPr id="28" name="图片 8"/>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248025" y="2853055"/>
            <a:ext cx="1207770" cy="1765935"/>
          </a:xfrm>
          <a:prstGeom prst="rect">
            <a:avLst/>
          </a:prstGeom>
          <a:noFill/>
          <a:ln w="9525">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p:cNvSpPr>
            <a:spLocks noGrp="1"/>
          </p:cNvSpPr>
          <p:nvPr>
            <p:ph idx="1"/>
          </p:nvPr>
        </p:nvSpPr>
        <p:spPr/>
        <p:txBody>
          <a:bodyPr/>
          <a:lstStyle/>
          <a:p>
            <a:r>
              <a:rPr lang="en-AU" sz="2800" dirty="0"/>
              <a:t>Control method: (Moving) w, a, s, d, (shooting with direction) up, down, left and right.</a:t>
            </a:r>
          </a:p>
          <a:p>
            <a:endParaRPr lang="en-AU" sz="2800" dirty="0"/>
          </a:p>
          <a:p>
            <a:r>
              <a:rPr lang="en-US" altLang="zh-TW" sz="2800" dirty="0"/>
              <a:t>Zombies lives</a:t>
            </a:r>
          </a:p>
          <a:p>
            <a:endParaRPr lang="en-US" altLang="zh-TW" sz="2800" dirty="0"/>
          </a:p>
          <a:p>
            <a:endParaRPr lang="en-AU" dirty="0"/>
          </a:p>
        </p:txBody>
      </p:sp>
      <p:sp>
        <p:nvSpPr>
          <p:cNvPr id="3" name="標題 2"/>
          <p:cNvSpPr>
            <a:spLocks noGrp="1"/>
          </p:cNvSpPr>
          <p:nvPr>
            <p:ph type="title"/>
          </p:nvPr>
        </p:nvSpPr>
        <p:spPr/>
        <p:txBody>
          <a:bodyPr/>
          <a:lstStyle/>
          <a:p>
            <a:r>
              <a:rPr lang="en-US" dirty="0"/>
              <a:t>Control &amp; </a:t>
            </a:r>
            <a:r>
              <a:rPr lang="en-US" dirty="0" err="1"/>
              <a:t>Gameplay</a:t>
            </a:r>
            <a:endParaRPr lang="en-AU" dirty="0"/>
          </a:p>
        </p:txBody>
      </p:sp>
      <p:sp>
        <p:nvSpPr>
          <p:cNvPr id="26626" name="AutoShape 2" descr="「wasd」的圖片搜尋結果"/>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AU"/>
          </a:p>
        </p:txBody>
      </p:sp>
      <p:pic>
        <p:nvPicPr>
          <p:cNvPr id="26628" name="Picture 4" descr="「wasd」的圖片搜尋結果"/>
          <p:cNvPicPr>
            <a:picLocks noChangeAspect="1" noChangeArrowheads="1"/>
          </p:cNvPicPr>
          <p:nvPr/>
        </p:nvPicPr>
        <p:blipFill>
          <a:blip r:embed="rId3" cstate="print"/>
          <a:srcRect/>
          <a:stretch>
            <a:fillRect/>
          </a:stretch>
        </p:blipFill>
        <p:spPr bwMode="auto">
          <a:xfrm>
            <a:off x="7092280" y="2348880"/>
            <a:ext cx="1728192" cy="1728192"/>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81328"/>
            <a:ext cx="2386608" cy="4683976"/>
          </a:xfrm>
        </p:spPr>
        <p:txBody>
          <a:bodyPr/>
          <a:lstStyle/>
          <a:p>
            <a:endParaRPr lang="en-AU" dirty="0"/>
          </a:p>
        </p:txBody>
      </p:sp>
      <p:sp>
        <p:nvSpPr>
          <p:cNvPr id="2" name="標題 1"/>
          <p:cNvSpPr>
            <a:spLocks noGrp="1"/>
          </p:cNvSpPr>
          <p:nvPr>
            <p:ph type="title"/>
          </p:nvPr>
        </p:nvSpPr>
        <p:spPr/>
        <p:txBody>
          <a:bodyPr/>
          <a:lstStyle/>
          <a:p>
            <a:r>
              <a:rPr lang="en-US" dirty="0"/>
              <a:t>UI</a:t>
            </a:r>
            <a:endParaRPr lang="en-AU" dirty="0"/>
          </a:p>
        </p:txBody>
      </p:sp>
      <p:pic>
        <p:nvPicPr>
          <p:cNvPr id="8193" name="Picture 1"/>
          <p:cNvPicPr>
            <a:picLocks noChangeAspect="1" noChangeArrowheads="1"/>
          </p:cNvPicPr>
          <p:nvPr/>
        </p:nvPicPr>
        <p:blipFill>
          <a:blip r:embed="rId3" cstate="print"/>
          <a:srcRect/>
          <a:stretch>
            <a:fillRect/>
          </a:stretch>
        </p:blipFill>
        <p:spPr bwMode="auto">
          <a:xfrm>
            <a:off x="3563888" y="528919"/>
            <a:ext cx="4944294" cy="2880320"/>
          </a:xfrm>
          <a:prstGeom prst="rect">
            <a:avLst/>
          </a:prstGeom>
          <a:noFill/>
          <a:ln w="9525">
            <a:noFill/>
            <a:miter lim="800000"/>
            <a:headEnd/>
            <a:tailEnd/>
          </a:ln>
        </p:spPr>
      </p:pic>
      <p:pic>
        <p:nvPicPr>
          <p:cNvPr id="8195" name="Picture 3"/>
          <p:cNvPicPr>
            <a:picLocks noChangeAspect="1" noChangeArrowheads="1"/>
          </p:cNvPicPr>
          <p:nvPr/>
        </p:nvPicPr>
        <p:blipFill>
          <a:blip r:embed="rId4" cstate="print"/>
          <a:srcRect/>
          <a:stretch>
            <a:fillRect/>
          </a:stretch>
        </p:blipFill>
        <p:spPr bwMode="auto">
          <a:xfrm>
            <a:off x="3563888" y="3645024"/>
            <a:ext cx="5052722" cy="2952328"/>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81329"/>
            <a:ext cx="2602632" cy="4251928"/>
          </a:xfrm>
        </p:spPr>
        <p:txBody>
          <a:bodyPr>
            <a:normAutofit/>
          </a:bodyPr>
          <a:lstStyle/>
          <a:p>
            <a:r>
              <a:rPr lang="en-US" dirty="0"/>
              <a:t>Screen</a:t>
            </a:r>
            <a:r>
              <a:rPr lang="en-AU" dirty="0"/>
              <a:t> resolution</a:t>
            </a:r>
            <a:endParaRPr lang="en-US" dirty="0"/>
          </a:p>
          <a:p>
            <a:endParaRPr lang="en-US" dirty="0"/>
          </a:p>
          <a:p>
            <a:pPr>
              <a:buNone/>
            </a:pPr>
            <a:endParaRPr lang="en-US" dirty="0"/>
          </a:p>
          <a:p>
            <a:endParaRPr lang="en-US" dirty="0"/>
          </a:p>
          <a:p>
            <a:endParaRPr lang="en-US" dirty="0"/>
          </a:p>
          <a:p>
            <a:r>
              <a:rPr lang="en-US" dirty="0"/>
              <a:t>Music</a:t>
            </a:r>
            <a:endParaRPr lang="en-AU" dirty="0"/>
          </a:p>
        </p:txBody>
      </p:sp>
      <p:sp>
        <p:nvSpPr>
          <p:cNvPr id="2" name="標題 1"/>
          <p:cNvSpPr>
            <a:spLocks noGrp="1"/>
          </p:cNvSpPr>
          <p:nvPr>
            <p:ph type="title"/>
          </p:nvPr>
        </p:nvSpPr>
        <p:spPr/>
        <p:txBody>
          <a:bodyPr/>
          <a:lstStyle/>
          <a:p>
            <a:r>
              <a:rPr lang="en-US" dirty="0"/>
              <a:t>UI</a:t>
            </a:r>
            <a:endParaRPr lang="en-AU" dirty="0"/>
          </a:p>
        </p:txBody>
      </p:sp>
      <p:pic>
        <p:nvPicPr>
          <p:cNvPr id="4" name="圖片 3"/>
          <p:cNvPicPr/>
          <p:nvPr/>
        </p:nvPicPr>
        <p:blipFill>
          <a:blip r:embed="rId3" cstate="print"/>
          <a:srcRect/>
          <a:stretch>
            <a:fillRect/>
          </a:stretch>
        </p:blipFill>
        <p:spPr bwMode="auto">
          <a:xfrm>
            <a:off x="4644008" y="4005064"/>
            <a:ext cx="4248472" cy="2364879"/>
          </a:xfrm>
          <a:prstGeom prst="rect">
            <a:avLst/>
          </a:prstGeom>
          <a:noFill/>
          <a:ln w="9525">
            <a:noFill/>
            <a:miter lim="800000"/>
            <a:headEnd/>
            <a:tailEnd/>
          </a:ln>
        </p:spPr>
      </p:pic>
      <p:pic>
        <p:nvPicPr>
          <p:cNvPr id="5" name="圖片 4"/>
          <p:cNvPicPr/>
          <p:nvPr/>
        </p:nvPicPr>
        <p:blipFill>
          <a:blip r:embed="rId4" cstate="print"/>
          <a:srcRect/>
          <a:stretch>
            <a:fillRect/>
          </a:stretch>
        </p:blipFill>
        <p:spPr bwMode="auto">
          <a:xfrm>
            <a:off x="2771800" y="4293096"/>
            <a:ext cx="1675130" cy="1739900"/>
          </a:xfrm>
          <a:prstGeom prst="rect">
            <a:avLst/>
          </a:prstGeom>
          <a:noFill/>
          <a:ln w="9525">
            <a:noFill/>
            <a:miter lim="800000"/>
            <a:headEnd/>
            <a:tailEnd/>
          </a:ln>
        </p:spPr>
      </p:pic>
      <p:pic>
        <p:nvPicPr>
          <p:cNvPr id="6" name="Picture 2"/>
          <p:cNvPicPr>
            <a:picLocks noChangeAspect="1" noChangeArrowheads="1"/>
          </p:cNvPicPr>
          <p:nvPr/>
        </p:nvPicPr>
        <p:blipFill>
          <a:blip r:embed="rId5" cstate="print"/>
          <a:srcRect/>
          <a:stretch>
            <a:fillRect/>
          </a:stretch>
        </p:blipFill>
        <p:spPr bwMode="auto">
          <a:xfrm>
            <a:off x="3635896" y="620688"/>
            <a:ext cx="5046011" cy="2952328"/>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323528" y="1268760"/>
            <a:ext cx="1800200" cy="4896544"/>
          </a:xfrm>
        </p:spPr>
        <p:txBody>
          <a:bodyPr/>
          <a:lstStyle/>
          <a:p>
            <a:pPr>
              <a:buNone/>
            </a:pPr>
            <a:r>
              <a:rPr lang="en-US" dirty="0"/>
              <a:t>City:</a:t>
            </a:r>
          </a:p>
          <a:p>
            <a:endParaRPr lang="en-US" dirty="0"/>
          </a:p>
          <a:p>
            <a:endParaRPr lang="en-US" dirty="0"/>
          </a:p>
          <a:p>
            <a:endParaRPr lang="en-US" dirty="0"/>
          </a:p>
          <a:p>
            <a:pPr>
              <a:buNone/>
            </a:pPr>
            <a:endParaRPr lang="en-US" altLang="zh-TW" dirty="0"/>
          </a:p>
          <a:p>
            <a:pPr>
              <a:buNone/>
            </a:pPr>
            <a:r>
              <a:rPr lang="en-US" altLang="zh-TW" dirty="0"/>
              <a:t>Forest:</a:t>
            </a:r>
            <a:endParaRPr lang="en-AU" dirty="0"/>
          </a:p>
        </p:txBody>
      </p:sp>
      <p:sp>
        <p:nvSpPr>
          <p:cNvPr id="2" name="標題 1"/>
          <p:cNvSpPr>
            <a:spLocks noGrp="1"/>
          </p:cNvSpPr>
          <p:nvPr>
            <p:ph type="title"/>
          </p:nvPr>
        </p:nvSpPr>
        <p:spPr/>
        <p:txBody>
          <a:bodyPr/>
          <a:lstStyle/>
          <a:p>
            <a:r>
              <a:rPr lang="en-US" dirty="0"/>
              <a:t>Map</a:t>
            </a:r>
            <a:endParaRPr lang="en-AU" dirty="0"/>
          </a:p>
        </p:txBody>
      </p:sp>
      <p:pic>
        <p:nvPicPr>
          <p:cNvPr id="7" name="圖片 6"/>
          <p:cNvPicPr/>
          <p:nvPr/>
        </p:nvPicPr>
        <p:blipFill>
          <a:blip r:embed="rId3" cstate="print"/>
          <a:srcRect/>
          <a:stretch>
            <a:fillRect/>
          </a:stretch>
        </p:blipFill>
        <p:spPr bwMode="auto">
          <a:xfrm>
            <a:off x="2339752" y="1196752"/>
            <a:ext cx="5728970" cy="2419350"/>
          </a:xfrm>
          <a:prstGeom prst="rect">
            <a:avLst/>
          </a:prstGeom>
          <a:noFill/>
          <a:ln w="9525">
            <a:noFill/>
            <a:miter lim="800000"/>
            <a:headEnd/>
            <a:tailEnd/>
          </a:ln>
        </p:spPr>
      </p:pic>
      <p:pic>
        <p:nvPicPr>
          <p:cNvPr id="8" name="圖片 7"/>
          <p:cNvPicPr/>
          <p:nvPr/>
        </p:nvPicPr>
        <p:blipFill>
          <a:blip r:embed="rId4" cstate="print"/>
          <a:srcRect/>
          <a:stretch>
            <a:fillRect/>
          </a:stretch>
        </p:blipFill>
        <p:spPr bwMode="auto">
          <a:xfrm>
            <a:off x="2339752" y="3717032"/>
            <a:ext cx="5728970" cy="2581275"/>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AU" dirty="0"/>
              <a:t>Level – Object, Collision Detection</a:t>
            </a:r>
          </a:p>
        </p:txBody>
      </p:sp>
      <p:sp>
        <p:nvSpPr>
          <p:cNvPr id="4" name="文字方塊 3"/>
          <p:cNvSpPr txBox="1"/>
          <p:nvPr/>
        </p:nvSpPr>
        <p:spPr>
          <a:xfrm>
            <a:off x="827584" y="1340768"/>
            <a:ext cx="2808312" cy="923330"/>
          </a:xfrm>
          <a:prstGeom prst="rect">
            <a:avLst/>
          </a:prstGeom>
          <a:noFill/>
        </p:spPr>
        <p:txBody>
          <a:bodyPr wrap="square" rtlCol="0">
            <a:spAutoFit/>
          </a:bodyPr>
          <a:lstStyle/>
          <a:p>
            <a:r>
              <a:rPr lang="en-AU" dirty="0"/>
              <a:t>Object in City Map:</a:t>
            </a:r>
          </a:p>
          <a:p>
            <a:r>
              <a:rPr lang="en-AU" dirty="0"/>
              <a:t>Broken wall and stone box</a:t>
            </a:r>
          </a:p>
          <a:p>
            <a:endParaRPr lang="en-AU" dirty="0"/>
          </a:p>
        </p:txBody>
      </p:sp>
      <p:pic>
        <p:nvPicPr>
          <p:cNvPr id="6" name="圖片 5"/>
          <p:cNvPicPr/>
          <p:nvPr/>
        </p:nvPicPr>
        <p:blipFill>
          <a:blip r:embed="rId3" cstate="print"/>
          <a:srcRect/>
          <a:stretch>
            <a:fillRect/>
          </a:stretch>
        </p:blipFill>
        <p:spPr bwMode="auto">
          <a:xfrm>
            <a:off x="899592" y="2204864"/>
            <a:ext cx="1024823" cy="890370"/>
          </a:xfrm>
          <a:prstGeom prst="rect">
            <a:avLst/>
          </a:prstGeom>
          <a:noFill/>
          <a:ln w="9525">
            <a:noFill/>
            <a:miter lim="800000"/>
            <a:headEnd/>
            <a:tailEnd/>
          </a:ln>
        </p:spPr>
      </p:pic>
      <p:pic>
        <p:nvPicPr>
          <p:cNvPr id="7" name="圖片 6"/>
          <p:cNvPicPr/>
          <p:nvPr/>
        </p:nvPicPr>
        <p:blipFill>
          <a:blip r:embed="rId4" cstate="print"/>
          <a:srcRect/>
          <a:stretch>
            <a:fillRect/>
          </a:stretch>
        </p:blipFill>
        <p:spPr bwMode="auto">
          <a:xfrm>
            <a:off x="2123728" y="2132856"/>
            <a:ext cx="1800200" cy="1033385"/>
          </a:xfrm>
          <a:prstGeom prst="rect">
            <a:avLst/>
          </a:prstGeom>
          <a:noFill/>
          <a:ln w="9525">
            <a:noFill/>
            <a:miter lim="800000"/>
            <a:headEnd/>
            <a:tailEnd/>
          </a:ln>
        </p:spPr>
      </p:pic>
      <p:sp>
        <p:nvSpPr>
          <p:cNvPr id="8" name="文字方塊 7"/>
          <p:cNvSpPr txBox="1"/>
          <p:nvPr/>
        </p:nvSpPr>
        <p:spPr>
          <a:xfrm>
            <a:off x="755576" y="3140968"/>
            <a:ext cx="2232248" cy="923330"/>
          </a:xfrm>
          <a:prstGeom prst="rect">
            <a:avLst/>
          </a:prstGeom>
          <a:noFill/>
        </p:spPr>
        <p:txBody>
          <a:bodyPr wrap="square" rtlCol="0">
            <a:spAutoFit/>
          </a:bodyPr>
          <a:lstStyle/>
          <a:p>
            <a:r>
              <a:rPr lang="en-AU" dirty="0"/>
              <a:t>Object in Forest Map:</a:t>
            </a:r>
          </a:p>
          <a:p>
            <a:r>
              <a:rPr lang="en-AU" dirty="0"/>
              <a:t>Rock and hill</a:t>
            </a:r>
          </a:p>
          <a:p>
            <a:endParaRPr lang="en-AU" dirty="0"/>
          </a:p>
        </p:txBody>
      </p:sp>
      <p:pic>
        <p:nvPicPr>
          <p:cNvPr id="9" name="圖片 8"/>
          <p:cNvPicPr/>
          <p:nvPr/>
        </p:nvPicPr>
        <p:blipFill>
          <a:blip r:embed="rId5" cstate="print"/>
          <a:srcRect/>
          <a:stretch>
            <a:fillRect/>
          </a:stretch>
        </p:blipFill>
        <p:spPr bwMode="auto">
          <a:xfrm>
            <a:off x="827584" y="4221088"/>
            <a:ext cx="1296144" cy="1224136"/>
          </a:xfrm>
          <a:prstGeom prst="rect">
            <a:avLst/>
          </a:prstGeom>
          <a:noFill/>
          <a:ln w="9525">
            <a:noFill/>
            <a:miter lim="800000"/>
            <a:headEnd/>
            <a:tailEnd/>
          </a:ln>
        </p:spPr>
      </p:pic>
      <p:pic>
        <p:nvPicPr>
          <p:cNvPr id="10" name="圖片 9"/>
          <p:cNvPicPr/>
          <p:nvPr/>
        </p:nvPicPr>
        <p:blipFill>
          <a:blip r:embed="rId6" cstate="print"/>
          <a:srcRect/>
          <a:stretch>
            <a:fillRect/>
          </a:stretch>
        </p:blipFill>
        <p:spPr bwMode="auto">
          <a:xfrm>
            <a:off x="2339752" y="3933056"/>
            <a:ext cx="1971591" cy="1561136"/>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p:cNvSpPr>
            <a:spLocks noGrp="1"/>
          </p:cNvSpPr>
          <p:nvPr>
            <p:ph idx="1"/>
          </p:nvPr>
        </p:nvSpPr>
        <p:spPr/>
        <p:txBody>
          <a:bodyPr/>
          <a:lstStyle/>
          <a:p>
            <a:r>
              <a:rPr lang="en-US" dirty="0"/>
              <a:t>Size</a:t>
            </a:r>
          </a:p>
          <a:p>
            <a:r>
              <a:rPr lang="en-US" dirty="0"/>
              <a:t>Camera degree</a:t>
            </a:r>
          </a:p>
          <a:p>
            <a:r>
              <a:rPr lang="en-US" dirty="0"/>
              <a:t>Camera zoom</a:t>
            </a:r>
            <a:endParaRPr lang="en-AU" dirty="0"/>
          </a:p>
        </p:txBody>
      </p:sp>
      <p:sp>
        <p:nvSpPr>
          <p:cNvPr id="3" name="標題 2"/>
          <p:cNvSpPr>
            <a:spLocks noGrp="1"/>
          </p:cNvSpPr>
          <p:nvPr>
            <p:ph type="title"/>
          </p:nvPr>
        </p:nvSpPr>
        <p:spPr/>
        <p:txBody>
          <a:bodyPr/>
          <a:lstStyle/>
          <a:p>
            <a:r>
              <a:rPr lang="en-US" dirty="0"/>
              <a:t>Camera</a:t>
            </a:r>
            <a:endParaRPr lang="en-AU" dirty="0"/>
          </a:p>
        </p:txBody>
      </p:sp>
      <p:pic>
        <p:nvPicPr>
          <p:cNvPr id="2050" name="Picture 2"/>
          <p:cNvPicPr>
            <a:picLocks noChangeAspect="1" noChangeArrowheads="1"/>
          </p:cNvPicPr>
          <p:nvPr/>
        </p:nvPicPr>
        <p:blipFill>
          <a:blip r:embed="rId3" cstate="print"/>
          <a:srcRect/>
          <a:stretch>
            <a:fillRect/>
          </a:stretch>
        </p:blipFill>
        <p:spPr bwMode="auto">
          <a:xfrm>
            <a:off x="3995936" y="1628800"/>
            <a:ext cx="4680520" cy="4557993"/>
          </a:xfrm>
          <a:prstGeom prst="rect">
            <a:avLst/>
          </a:prstGeom>
          <a:noFill/>
          <a:ln w="9525">
            <a:noFill/>
            <a:miter lim="800000"/>
            <a:headEnd/>
            <a:tailEnd/>
          </a:ln>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匯合">
  <a:themeElements>
    <a:clrScheme name="匯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匯合">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匯合">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19</TotalTime>
  <Words>893</Words>
  <Application>Microsoft Office PowerPoint</Application>
  <PresentationFormat>On-screen Show (4:3)</PresentationFormat>
  <Paragraphs>91</Paragraphs>
  <Slides>14</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微軟正黑體</vt:lpstr>
      <vt:lpstr>新細明體</vt:lpstr>
      <vt:lpstr>Arial</vt:lpstr>
      <vt:lpstr>Calibri</vt:lpstr>
      <vt:lpstr>Lucida Sans Unicode</vt:lpstr>
      <vt:lpstr>Verdana</vt:lpstr>
      <vt:lpstr>Wingdings 2</vt:lpstr>
      <vt:lpstr>Wingdings 3</vt:lpstr>
      <vt:lpstr>匯合</vt:lpstr>
      <vt:lpstr>Zombie City</vt:lpstr>
      <vt:lpstr>Background</vt:lpstr>
      <vt:lpstr>Art – Zombie/Spaceship/Map</vt:lpstr>
      <vt:lpstr>Control &amp; Gameplay</vt:lpstr>
      <vt:lpstr>UI</vt:lpstr>
      <vt:lpstr>UI</vt:lpstr>
      <vt:lpstr>Map</vt:lpstr>
      <vt:lpstr>Level – Object, Collision Detection</vt:lpstr>
      <vt:lpstr>Camera</vt:lpstr>
      <vt:lpstr>Play mode 1</vt:lpstr>
      <vt:lpstr>Play mode 2</vt:lpstr>
      <vt:lpstr>AI</vt:lpstr>
      <vt:lpstr>AI</vt:lpstr>
      <vt:lpstr>Challenge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Zombie City</dc:title>
  <dc:creator>Kin Tik Yau</dc:creator>
  <cp:lastModifiedBy>fan zhang</cp:lastModifiedBy>
  <cp:revision>62</cp:revision>
  <dcterms:created xsi:type="dcterms:W3CDTF">2017-06-05T17:17:00Z</dcterms:created>
  <dcterms:modified xsi:type="dcterms:W3CDTF">2017-11-23T23:27:59Z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